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77" r:id="rId8"/>
    <p:sldId id="264" r:id="rId9"/>
    <p:sldId id="263" r:id="rId10"/>
    <p:sldId id="278" r:id="rId11"/>
    <p:sldId id="266" r:id="rId12"/>
    <p:sldId id="276" r:id="rId13"/>
    <p:sldId id="280" r:id="rId14"/>
    <p:sldId id="279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0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er Rosjö" userId="beb31112f64bef59" providerId="LiveId" clId="{9DB189C9-767C-48B2-8B37-0C11864A9052}"/>
    <pc:docChg chg="custSel addSld delSld modSld sldOrd">
      <pc:chgData name="Krister Rosjö" userId="beb31112f64bef59" providerId="LiveId" clId="{9DB189C9-767C-48B2-8B37-0C11864A9052}" dt="2018-02-16T15:37:57.724" v="844" actId="1076"/>
      <pc:docMkLst>
        <pc:docMk/>
      </pc:docMkLst>
      <pc:sldChg chg="modSp">
        <pc:chgData name="Krister Rosjö" userId="beb31112f64bef59" providerId="LiveId" clId="{9DB189C9-767C-48B2-8B37-0C11864A9052}" dt="2018-02-16T12:21:00.004" v="30" actId="20577"/>
        <pc:sldMkLst>
          <pc:docMk/>
          <pc:sldMk cId="0" sldId="256"/>
        </pc:sldMkLst>
        <pc:spChg chg="mod">
          <ac:chgData name="Krister Rosjö" userId="beb31112f64bef59" providerId="LiveId" clId="{9DB189C9-767C-48B2-8B37-0C11864A9052}" dt="2018-02-16T12:20:42.509" v="20" actId="20577"/>
          <ac:spMkLst>
            <pc:docMk/>
            <pc:sldMk cId="0" sldId="256"/>
            <ac:spMk id="8" creationId="{00000000-0000-0000-0000-000000000000}"/>
          </ac:spMkLst>
        </pc:spChg>
        <pc:spChg chg="mod">
          <ac:chgData name="Krister Rosjö" userId="beb31112f64bef59" providerId="LiveId" clId="{9DB189C9-767C-48B2-8B37-0C11864A9052}" dt="2018-02-16T12:21:00.004" v="30" actId="20577"/>
          <ac:spMkLst>
            <pc:docMk/>
            <pc:sldMk cId="0" sldId="256"/>
            <ac:spMk id="9" creationId="{00000000-0000-0000-0000-000000000000}"/>
          </ac:spMkLst>
        </pc:spChg>
      </pc:sldChg>
      <pc:sldChg chg="modSp">
        <pc:chgData name="Krister Rosjö" userId="beb31112f64bef59" providerId="LiveId" clId="{9DB189C9-767C-48B2-8B37-0C11864A9052}" dt="2018-02-16T12:21:33.110" v="63" actId="6549"/>
        <pc:sldMkLst>
          <pc:docMk/>
          <pc:sldMk cId="0" sldId="259"/>
        </pc:sldMkLst>
        <pc:spChg chg="mod">
          <ac:chgData name="Krister Rosjö" userId="beb31112f64bef59" providerId="LiveId" clId="{9DB189C9-767C-48B2-8B37-0C11864A9052}" dt="2018-02-16T12:21:33.110" v="63" actId="6549"/>
          <ac:spMkLst>
            <pc:docMk/>
            <pc:sldMk cId="0" sldId="259"/>
            <ac:spMk id="13" creationId="{00000000-0000-0000-0000-000000000000}"/>
          </ac:spMkLst>
        </pc:spChg>
      </pc:sldChg>
      <pc:sldChg chg="addSp delSp modSp">
        <pc:chgData name="Krister Rosjö" userId="beb31112f64bef59" providerId="LiveId" clId="{9DB189C9-767C-48B2-8B37-0C11864A9052}" dt="2018-02-16T12:25:58.929" v="76" actId="14100"/>
        <pc:sldMkLst>
          <pc:docMk/>
          <pc:sldMk cId="0" sldId="262"/>
        </pc:sldMkLst>
        <pc:spChg chg="mod">
          <ac:chgData name="Krister Rosjö" userId="beb31112f64bef59" providerId="LiveId" clId="{9DB189C9-767C-48B2-8B37-0C11864A9052}" dt="2018-02-16T12:21:57.494" v="69" actId="20577"/>
          <ac:spMkLst>
            <pc:docMk/>
            <pc:sldMk cId="0" sldId="262"/>
            <ac:spMk id="2" creationId="{00000000-0000-0000-0000-000000000000}"/>
          </ac:spMkLst>
        </pc:spChg>
        <pc:picChg chg="del">
          <ac:chgData name="Krister Rosjö" userId="beb31112f64bef59" providerId="LiveId" clId="{9DB189C9-767C-48B2-8B37-0C11864A9052}" dt="2018-02-16T12:22:03.238" v="71" actId="478"/>
          <ac:picMkLst>
            <pc:docMk/>
            <pc:sldMk cId="0" sldId="262"/>
            <ac:picMk id="5" creationId="{00000000-0000-0000-0000-000000000000}"/>
          </ac:picMkLst>
        </pc:picChg>
        <pc:picChg chg="add mod">
          <ac:chgData name="Krister Rosjö" userId="beb31112f64bef59" providerId="LiveId" clId="{9DB189C9-767C-48B2-8B37-0C11864A9052}" dt="2018-02-16T12:25:14.735" v="73" actId="1076"/>
          <ac:picMkLst>
            <pc:docMk/>
            <pc:sldMk cId="0" sldId="262"/>
            <ac:picMk id="6" creationId="{C7DDFCA6-9E95-4F19-A7B8-1DF3376E497D}"/>
          </ac:picMkLst>
        </pc:picChg>
        <pc:picChg chg="del">
          <ac:chgData name="Krister Rosjö" userId="beb31112f64bef59" providerId="LiveId" clId="{9DB189C9-767C-48B2-8B37-0C11864A9052}" dt="2018-02-16T12:22:02.378" v="70" actId="478"/>
          <ac:picMkLst>
            <pc:docMk/>
            <pc:sldMk cId="0" sldId="262"/>
            <ac:picMk id="7" creationId="{00000000-0000-0000-0000-000000000000}"/>
          </ac:picMkLst>
        </pc:picChg>
        <pc:picChg chg="add mod">
          <ac:chgData name="Krister Rosjö" userId="beb31112f64bef59" providerId="LiveId" clId="{9DB189C9-767C-48B2-8B37-0C11864A9052}" dt="2018-02-16T12:25:58.929" v="76" actId="14100"/>
          <ac:picMkLst>
            <pc:docMk/>
            <pc:sldMk cId="0" sldId="262"/>
            <ac:picMk id="11" creationId="{314C5427-7CB4-44CE-9F92-811E9C25DAAC}"/>
          </ac:picMkLst>
        </pc:picChg>
      </pc:sldChg>
      <pc:sldChg chg="addSp modSp">
        <pc:chgData name="Krister Rosjö" userId="beb31112f64bef59" providerId="LiveId" clId="{9DB189C9-767C-48B2-8B37-0C11864A9052}" dt="2018-02-16T12:36:59.019" v="117" actId="1076"/>
        <pc:sldMkLst>
          <pc:docMk/>
          <pc:sldMk cId="0" sldId="263"/>
        </pc:sldMkLst>
        <pc:spChg chg="mod">
          <ac:chgData name="Krister Rosjö" userId="beb31112f64bef59" providerId="LiveId" clId="{9DB189C9-767C-48B2-8B37-0C11864A9052}" dt="2018-02-16T12:31:45.388" v="102" actId="20577"/>
          <ac:spMkLst>
            <pc:docMk/>
            <pc:sldMk cId="0" sldId="263"/>
            <ac:spMk id="2" creationId="{00000000-0000-0000-0000-000000000000}"/>
          </ac:spMkLst>
        </pc:spChg>
        <pc:spChg chg="mod">
          <ac:chgData name="Krister Rosjö" userId="beb31112f64bef59" providerId="LiveId" clId="{9DB189C9-767C-48B2-8B37-0C11864A9052}" dt="2018-02-16T12:36:53.850" v="116" actId="20577"/>
          <ac:spMkLst>
            <pc:docMk/>
            <pc:sldMk cId="0" sldId="263"/>
            <ac:spMk id="3" creationId="{00000000-0000-0000-0000-000000000000}"/>
          </ac:spMkLst>
        </pc:spChg>
        <pc:picChg chg="add mod">
          <ac:chgData name="Krister Rosjö" userId="beb31112f64bef59" providerId="LiveId" clId="{9DB189C9-767C-48B2-8B37-0C11864A9052}" dt="2018-02-16T12:36:59.019" v="117" actId="1076"/>
          <ac:picMkLst>
            <pc:docMk/>
            <pc:sldMk cId="0" sldId="263"/>
            <ac:picMk id="5" creationId="{27AEB0A1-3C5E-4C79-94FC-426C1FB8DE0B}"/>
          </ac:picMkLst>
        </pc:picChg>
      </pc:sldChg>
      <pc:sldChg chg="addSp delSp modSp">
        <pc:chgData name="Krister Rosjö" userId="beb31112f64bef59" providerId="LiveId" clId="{9DB189C9-767C-48B2-8B37-0C11864A9052}" dt="2018-02-16T15:32:34.680" v="836" actId="1076"/>
        <pc:sldMkLst>
          <pc:docMk/>
          <pc:sldMk cId="0" sldId="264"/>
        </pc:sldMkLst>
        <pc:picChg chg="del">
          <ac:chgData name="Krister Rosjö" userId="beb31112f64bef59" providerId="LiveId" clId="{9DB189C9-767C-48B2-8B37-0C11864A9052}" dt="2018-02-16T12:29:03.550" v="90" actId="478"/>
          <ac:picMkLst>
            <pc:docMk/>
            <pc:sldMk cId="0" sldId="264"/>
            <ac:picMk id="4" creationId="{00000000-0000-0000-0000-000000000000}"/>
          </ac:picMkLst>
        </pc:picChg>
        <pc:picChg chg="add mod">
          <ac:chgData name="Krister Rosjö" userId="beb31112f64bef59" providerId="LiveId" clId="{9DB189C9-767C-48B2-8B37-0C11864A9052}" dt="2018-02-16T15:32:34.680" v="836" actId="1076"/>
          <ac:picMkLst>
            <pc:docMk/>
            <pc:sldMk cId="0" sldId="264"/>
            <ac:picMk id="4" creationId="{1F33C06F-70F3-4AF8-A8FC-84E8859EB1B5}"/>
          </ac:picMkLst>
        </pc:picChg>
        <pc:picChg chg="add del mod">
          <ac:chgData name="Krister Rosjö" userId="beb31112f64bef59" providerId="LiveId" clId="{9DB189C9-767C-48B2-8B37-0C11864A9052}" dt="2018-02-16T15:32:08.226" v="833" actId="478"/>
          <ac:picMkLst>
            <pc:docMk/>
            <pc:sldMk cId="0" sldId="264"/>
            <ac:picMk id="5" creationId="{D61EE0C5-C5E5-41C8-B89B-C642286F7839}"/>
          </ac:picMkLst>
        </pc:picChg>
      </pc:sldChg>
      <pc:sldChg chg="ord">
        <pc:chgData name="Krister Rosjö" userId="beb31112f64bef59" providerId="LiveId" clId="{9DB189C9-767C-48B2-8B37-0C11864A9052}" dt="2018-02-16T13:00:35.273" v="798" actId="20577"/>
        <pc:sldMkLst>
          <pc:docMk/>
          <pc:sldMk cId="0" sldId="268"/>
        </pc:sldMkLst>
      </pc:sldChg>
      <pc:sldChg chg="modSp">
        <pc:chgData name="Krister Rosjö" userId="beb31112f64bef59" providerId="LiveId" clId="{9DB189C9-767C-48B2-8B37-0C11864A9052}" dt="2018-02-16T13:07:17.078" v="832" actId="20577"/>
        <pc:sldMkLst>
          <pc:docMk/>
          <pc:sldMk cId="0" sldId="269"/>
        </pc:sldMkLst>
        <pc:spChg chg="mod">
          <ac:chgData name="Krister Rosjö" userId="beb31112f64bef59" providerId="LiveId" clId="{9DB189C9-767C-48B2-8B37-0C11864A9052}" dt="2018-02-16T13:07:17.078" v="832" actId="20577"/>
          <ac:spMkLst>
            <pc:docMk/>
            <pc:sldMk cId="0" sldId="269"/>
            <ac:spMk id="3" creationId="{00000000-0000-0000-0000-000000000000}"/>
          </ac:spMkLst>
        </pc:spChg>
      </pc:sldChg>
      <pc:sldChg chg="modSp">
        <pc:chgData name="Krister Rosjö" userId="beb31112f64bef59" providerId="LiveId" clId="{9DB189C9-767C-48B2-8B37-0C11864A9052}" dt="2018-02-16T15:34:13.040" v="840" actId="20577"/>
        <pc:sldMkLst>
          <pc:docMk/>
          <pc:sldMk cId="0" sldId="270"/>
        </pc:sldMkLst>
        <pc:spChg chg="mod">
          <ac:chgData name="Krister Rosjö" userId="beb31112f64bef59" providerId="LiveId" clId="{9DB189C9-767C-48B2-8B37-0C11864A9052}" dt="2018-02-16T15:34:13.040" v="840" actId="20577"/>
          <ac:spMkLst>
            <pc:docMk/>
            <pc:sldMk cId="0" sldId="270"/>
            <ac:spMk id="3" creationId="{00000000-0000-0000-0000-000000000000}"/>
          </ac:spMkLst>
        </pc:spChg>
      </pc:sldChg>
      <pc:sldChg chg="modSp">
        <pc:chgData name="Krister Rosjö" userId="beb31112f64bef59" providerId="LiveId" clId="{9DB189C9-767C-48B2-8B37-0C11864A9052}" dt="2018-02-16T13:01:29.273" v="802" actId="6549"/>
        <pc:sldMkLst>
          <pc:docMk/>
          <pc:sldMk cId="0" sldId="271"/>
        </pc:sldMkLst>
        <pc:spChg chg="mod">
          <ac:chgData name="Krister Rosjö" userId="beb31112f64bef59" providerId="LiveId" clId="{9DB189C9-767C-48B2-8B37-0C11864A9052}" dt="2018-02-16T13:01:29.273" v="802" actId="6549"/>
          <ac:spMkLst>
            <pc:docMk/>
            <pc:sldMk cId="0" sldId="271"/>
            <ac:spMk id="3" creationId="{00000000-0000-0000-0000-000000000000}"/>
          </ac:spMkLst>
        </pc:spChg>
      </pc:sldChg>
      <pc:sldChg chg="del">
        <pc:chgData name="Krister Rosjö" userId="beb31112f64bef59" providerId="LiveId" clId="{9DB189C9-767C-48B2-8B37-0C11864A9052}" dt="2018-02-16T13:01:37.683" v="803" actId="2696"/>
        <pc:sldMkLst>
          <pc:docMk/>
          <pc:sldMk cId="3088923911" sldId="274"/>
        </pc:sldMkLst>
      </pc:sldChg>
      <pc:sldChg chg="del ord">
        <pc:chgData name="Krister Rosjö" userId="beb31112f64bef59" providerId="LiveId" clId="{9DB189C9-767C-48B2-8B37-0C11864A9052}" dt="2018-02-16T12:58:59.348" v="791" actId="2696"/>
        <pc:sldMkLst>
          <pc:docMk/>
          <pc:sldMk cId="1741525240" sldId="275"/>
        </pc:sldMkLst>
      </pc:sldChg>
      <pc:sldChg chg="addSp delSp modSp">
        <pc:chgData name="Krister Rosjö" userId="beb31112f64bef59" providerId="LiveId" clId="{9DB189C9-767C-48B2-8B37-0C11864A9052}" dt="2018-02-16T13:02:31.280" v="807" actId="14100"/>
        <pc:sldMkLst>
          <pc:docMk/>
          <pc:sldMk cId="2194345138" sldId="276"/>
        </pc:sldMkLst>
        <pc:spChg chg="mod">
          <ac:chgData name="Krister Rosjö" userId="beb31112f64bef59" providerId="LiveId" clId="{9DB189C9-767C-48B2-8B37-0C11864A9052}" dt="2018-02-16T12:56:11.299" v="788" actId="20577"/>
          <ac:spMkLst>
            <pc:docMk/>
            <pc:sldMk cId="2194345138" sldId="276"/>
            <ac:spMk id="2" creationId="{00000000-0000-0000-0000-000000000000}"/>
          </ac:spMkLst>
        </pc:spChg>
        <pc:picChg chg="del">
          <ac:chgData name="Krister Rosjö" userId="beb31112f64bef59" providerId="LiveId" clId="{9DB189C9-767C-48B2-8B37-0C11864A9052}" dt="2018-02-16T12:56:14.308" v="789" actId="478"/>
          <ac:picMkLst>
            <pc:docMk/>
            <pc:sldMk cId="2194345138" sldId="276"/>
            <ac:picMk id="3" creationId="{00000000-0000-0000-0000-000000000000}"/>
          </ac:picMkLst>
        </pc:picChg>
        <pc:picChg chg="add mod">
          <ac:chgData name="Krister Rosjö" userId="beb31112f64bef59" providerId="LiveId" clId="{9DB189C9-767C-48B2-8B37-0C11864A9052}" dt="2018-02-16T13:02:31.280" v="807" actId="14100"/>
          <ac:picMkLst>
            <pc:docMk/>
            <pc:sldMk cId="2194345138" sldId="276"/>
            <ac:picMk id="5" creationId="{7E1E560C-1384-46C2-80C8-46F6BCEA61E1}"/>
          </ac:picMkLst>
        </pc:picChg>
      </pc:sldChg>
      <pc:sldChg chg="addSp delSp modSp add">
        <pc:chgData name="Krister Rosjö" userId="beb31112f64bef59" providerId="LiveId" clId="{9DB189C9-767C-48B2-8B37-0C11864A9052}" dt="2018-02-16T12:28:41.494" v="89" actId="1076"/>
        <pc:sldMkLst>
          <pc:docMk/>
          <pc:sldMk cId="78554714" sldId="277"/>
        </pc:sldMkLst>
        <pc:spChg chg="mod">
          <ac:chgData name="Krister Rosjö" userId="beb31112f64bef59" providerId="LiveId" clId="{9DB189C9-767C-48B2-8B37-0C11864A9052}" dt="2018-02-16T12:26:25.014" v="83" actId="20577"/>
          <ac:spMkLst>
            <pc:docMk/>
            <pc:sldMk cId="78554714" sldId="277"/>
            <ac:spMk id="2" creationId="{00000000-0000-0000-0000-000000000000}"/>
          </ac:spMkLst>
        </pc:spChg>
        <pc:picChg chg="add mod">
          <ac:chgData name="Krister Rosjö" userId="beb31112f64bef59" providerId="LiveId" clId="{9DB189C9-767C-48B2-8B37-0C11864A9052}" dt="2018-02-16T12:27:00.134" v="87" actId="1076"/>
          <ac:picMkLst>
            <pc:docMk/>
            <pc:sldMk cId="78554714" sldId="277"/>
            <ac:picMk id="5" creationId="{29889CF4-976C-4247-858D-8F1B75394079}"/>
          </ac:picMkLst>
        </pc:picChg>
        <pc:picChg chg="del">
          <ac:chgData name="Krister Rosjö" userId="beb31112f64bef59" providerId="LiveId" clId="{9DB189C9-767C-48B2-8B37-0C11864A9052}" dt="2018-02-16T12:26:27.488" v="84" actId="478"/>
          <ac:picMkLst>
            <pc:docMk/>
            <pc:sldMk cId="78554714" sldId="277"/>
            <ac:picMk id="6" creationId="{C7DDFCA6-9E95-4F19-A7B8-1DF3376E497D}"/>
          </ac:picMkLst>
        </pc:picChg>
        <pc:picChg chg="add mod">
          <ac:chgData name="Krister Rosjö" userId="beb31112f64bef59" providerId="LiveId" clId="{9DB189C9-767C-48B2-8B37-0C11864A9052}" dt="2018-02-16T12:28:41.494" v="89" actId="1076"/>
          <ac:picMkLst>
            <pc:docMk/>
            <pc:sldMk cId="78554714" sldId="277"/>
            <ac:picMk id="10" creationId="{4F9C0FDA-F2A5-498C-A480-0846C094834D}"/>
          </ac:picMkLst>
        </pc:picChg>
        <pc:picChg chg="del">
          <ac:chgData name="Krister Rosjö" userId="beb31112f64bef59" providerId="LiveId" clId="{9DB189C9-767C-48B2-8B37-0C11864A9052}" dt="2018-02-16T12:26:28.006" v="85" actId="478"/>
          <ac:picMkLst>
            <pc:docMk/>
            <pc:sldMk cId="78554714" sldId="277"/>
            <ac:picMk id="11" creationId="{314C5427-7CB4-44CE-9F92-811E9C25DAAC}"/>
          </ac:picMkLst>
        </pc:picChg>
      </pc:sldChg>
      <pc:sldChg chg="addSp delSp modSp add">
        <pc:chgData name="Krister Rosjö" userId="beb31112f64bef59" providerId="LiveId" clId="{9DB189C9-767C-48B2-8B37-0C11864A9052}" dt="2018-02-16T12:55:56.496" v="781" actId="6549"/>
        <pc:sldMkLst>
          <pc:docMk/>
          <pc:sldMk cId="3062813101" sldId="278"/>
        </pc:sldMkLst>
        <pc:spChg chg="mod">
          <ac:chgData name="Krister Rosjö" userId="beb31112f64bef59" providerId="LiveId" clId="{9DB189C9-767C-48B2-8B37-0C11864A9052}" dt="2018-02-16T12:40:23.493" v="124" actId="20577"/>
          <ac:spMkLst>
            <pc:docMk/>
            <pc:sldMk cId="3062813101" sldId="278"/>
            <ac:spMk id="2" creationId="{00000000-0000-0000-0000-000000000000}"/>
          </ac:spMkLst>
        </pc:spChg>
        <pc:spChg chg="mod">
          <ac:chgData name="Krister Rosjö" userId="beb31112f64bef59" providerId="LiveId" clId="{9DB189C9-767C-48B2-8B37-0C11864A9052}" dt="2018-02-16T12:55:56.496" v="781" actId="6549"/>
          <ac:spMkLst>
            <pc:docMk/>
            <pc:sldMk cId="3062813101" sldId="278"/>
            <ac:spMk id="3" creationId="{00000000-0000-0000-0000-000000000000}"/>
          </ac:spMkLst>
        </pc:spChg>
        <pc:picChg chg="del">
          <ac:chgData name="Krister Rosjö" userId="beb31112f64bef59" providerId="LiveId" clId="{9DB189C9-767C-48B2-8B37-0C11864A9052}" dt="2018-02-16T12:40:27.939" v="125" actId="478"/>
          <ac:picMkLst>
            <pc:docMk/>
            <pc:sldMk cId="3062813101" sldId="278"/>
            <ac:picMk id="5" creationId="{27AEB0A1-3C5E-4C79-94FC-426C1FB8DE0B}"/>
          </ac:picMkLst>
        </pc:picChg>
        <pc:picChg chg="add mod">
          <ac:chgData name="Krister Rosjö" userId="beb31112f64bef59" providerId="LiveId" clId="{9DB189C9-767C-48B2-8B37-0C11864A9052}" dt="2018-02-16T12:42:06.889" v="216" actId="1076"/>
          <ac:picMkLst>
            <pc:docMk/>
            <pc:sldMk cId="3062813101" sldId="278"/>
            <ac:picMk id="6" creationId="{68860ED6-B36B-4960-824C-013D83F64CD6}"/>
          </ac:picMkLst>
        </pc:picChg>
      </pc:sldChg>
      <pc:sldChg chg="addSp delSp modSp add ord">
        <pc:chgData name="Krister Rosjö" userId="beb31112f64bef59" providerId="LiveId" clId="{9DB189C9-767C-48B2-8B37-0C11864A9052}" dt="2018-02-16T13:00:44.413" v="799" actId="20577"/>
        <pc:sldMkLst>
          <pc:docMk/>
          <pc:sldMk cId="1085092341" sldId="279"/>
        </pc:sldMkLst>
        <pc:picChg chg="del">
          <ac:chgData name="Krister Rosjö" userId="beb31112f64bef59" providerId="LiveId" clId="{9DB189C9-767C-48B2-8B37-0C11864A9052}" dt="2018-02-16T12:59:11.415" v="793" actId="478"/>
          <ac:picMkLst>
            <pc:docMk/>
            <pc:sldMk cId="1085092341" sldId="279"/>
            <ac:picMk id="4" creationId="{700B62DB-99E8-4E51-910A-09D4860A8B89}"/>
          </ac:picMkLst>
        </pc:picChg>
        <pc:picChg chg="add mod">
          <ac:chgData name="Krister Rosjö" userId="beb31112f64bef59" providerId="LiveId" clId="{9DB189C9-767C-48B2-8B37-0C11864A9052}" dt="2018-02-16T13:00:05.253" v="797" actId="14100"/>
          <ac:picMkLst>
            <pc:docMk/>
            <pc:sldMk cId="1085092341" sldId="279"/>
            <ac:picMk id="5" creationId="{43695EE0-B85B-44D2-BB1A-4220D562BA75}"/>
          </ac:picMkLst>
        </pc:picChg>
      </pc:sldChg>
      <pc:sldChg chg="addSp delSp modSp add">
        <pc:chgData name="Krister Rosjö" userId="beb31112f64bef59" providerId="LiveId" clId="{9DB189C9-767C-48B2-8B37-0C11864A9052}" dt="2018-02-16T15:37:57.724" v="844" actId="1076"/>
        <pc:sldMkLst>
          <pc:docMk/>
          <pc:sldMk cId="959094588" sldId="280"/>
        </pc:sldMkLst>
        <pc:spChg chg="mod">
          <ac:chgData name="Krister Rosjö" userId="beb31112f64bef59" providerId="LiveId" clId="{9DB189C9-767C-48B2-8B37-0C11864A9052}" dt="2018-02-16T13:02:54.612" v="814" actId="20577"/>
          <ac:spMkLst>
            <pc:docMk/>
            <pc:sldMk cId="959094588" sldId="280"/>
            <ac:spMk id="2" creationId="{00000000-0000-0000-0000-000000000000}"/>
          </ac:spMkLst>
        </pc:spChg>
        <pc:picChg chg="add del mod">
          <ac:chgData name="Krister Rosjö" userId="beb31112f64bef59" providerId="LiveId" clId="{9DB189C9-767C-48B2-8B37-0C11864A9052}" dt="2018-02-16T15:34:47.007" v="841" actId="478"/>
          <ac:picMkLst>
            <pc:docMk/>
            <pc:sldMk cId="959094588" sldId="280"/>
            <ac:picMk id="4" creationId="{7FA26E46-BCA8-4FC5-B212-18126AC605BD}"/>
          </ac:picMkLst>
        </pc:picChg>
        <pc:picChg chg="del">
          <ac:chgData name="Krister Rosjö" userId="beb31112f64bef59" providerId="LiveId" clId="{9DB189C9-767C-48B2-8B37-0C11864A9052}" dt="2018-02-16T13:02:58.329" v="815" actId="478"/>
          <ac:picMkLst>
            <pc:docMk/>
            <pc:sldMk cId="959094588" sldId="280"/>
            <ac:picMk id="5" creationId="{7E1E560C-1384-46C2-80C8-46F6BCEA61E1}"/>
          </ac:picMkLst>
        </pc:picChg>
        <pc:picChg chg="add mod">
          <ac:chgData name="Krister Rosjö" userId="beb31112f64bef59" providerId="LiveId" clId="{9DB189C9-767C-48B2-8B37-0C11864A9052}" dt="2018-02-16T15:37:57.724" v="844" actId="1076"/>
          <ac:picMkLst>
            <pc:docMk/>
            <pc:sldMk cId="959094588" sldId="280"/>
            <ac:picMk id="5" creationId="{C63F6258-E013-4A93-9867-8892663D1BDF}"/>
          </ac:picMkLst>
        </pc:picChg>
      </pc:sldChg>
    </pc:docChg>
  </pc:docChgLst>
  <pc:docChgLst>
    <pc:chgData name="Krister Rosjö" userId="beb31112f64bef59" providerId="LiveId" clId="{5977A753-0CE6-42BE-A54E-D188301C57A7}"/>
    <pc:docChg chg="undo custSel addSld delSld modSld">
      <pc:chgData name="Krister Rosjö" userId="beb31112f64bef59" providerId="LiveId" clId="{5977A753-0CE6-42BE-A54E-D188301C57A7}" dt="2018-02-12T21:18:45.345" v="1763" actId="1076"/>
      <pc:docMkLst>
        <pc:docMk/>
      </pc:docMkLst>
      <pc:sldChg chg="addSp delSp modSp">
        <pc:chgData name="Krister Rosjö" userId="beb31112f64bef59" providerId="LiveId" clId="{5977A753-0CE6-42BE-A54E-D188301C57A7}" dt="2018-02-03T13:07:58.711" v="269" actId="1076"/>
        <pc:sldMkLst>
          <pc:docMk/>
          <pc:sldMk cId="0" sldId="256"/>
        </pc:sldMkLst>
        <pc:spChg chg="del mod">
          <ac:chgData name="Krister Rosjö" userId="beb31112f64bef59" providerId="LiveId" clId="{5977A753-0CE6-42BE-A54E-D188301C57A7}" dt="2018-02-03T13:06:56.758" v="260" actId="1076"/>
          <ac:spMkLst>
            <pc:docMk/>
            <pc:sldMk cId="0" sldId="256"/>
            <ac:spMk id="6" creationId="{00000000-0000-0000-0000-000000000000}"/>
          </ac:spMkLst>
        </pc:spChg>
        <pc:spChg chg="del mod">
          <ac:chgData name="Krister Rosjö" userId="beb31112f64bef59" providerId="LiveId" clId="{5977A753-0CE6-42BE-A54E-D188301C57A7}" dt="2018-02-03T12:46:09.223" v="17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Krister Rosjö" userId="beb31112f64bef59" providerId="LiveId" clId="{5977A753-0CE6-42BE-A54E-D188301C57A7}" dt="2018-02-03T12:46:30.468" v="39" actId="20577"/>
          <ac:spMkLst>
            <pc:docMk/>
            <pc:sldMk cId="0" sldId="256"/>
            <ac:spMk id="8" creationId="{00000000-0000-0000-0000-000000000000}"/>
          </ac:spMkLst>
        </pc:spChg>
        <pc:spChg chg="mod">
          <ac:chgData name="Krister Rosjö" userId="beb31112f64bef59" providerId="LiveId" clId="{5977A753-0CE6-42BE-A54E-D188301C57A7}" dt="2018-02-03T12:46:49.396" v="74" actId="20577"/>
          <ac:spMkLst>
            <pc:docMk/>
            <pc:sldMk cId="0" sldId="256"/>
            <ac:spMk id="9" creationId="{00000000-0000-0000-0000-000000000000}"/>
          </ac:spMkLst>
        </pc:spChg>
        <pc:spChg chg="del mod">
          <ac:chgData name="Krister Rosjö" userId="beb31112f64bef59" providerId="LiveId" clId="{5977A753-0CE6-42BE-A54E-D188301C57A7}" dt="2018-02-03T12:47:01.930" v="77" actId="1076"/>
          <ac:spMkLst>
            <pc:docMk/>
            <pc:sldMk cId="0" sldId="256"/>
            <ac:spMk id="10" creationId="{00000000-0000-0000-0000-000000000000}"/>
          </ac:spMkLst>
        </pc:spChg>
        <pc:graphicFrameChg chg="add del">
          <ac:chgData name="Krister Rosjö" userId="beb31112f64bef59" providerId="LiveId" clId="{5977A753-0CE6-42BE-A54E-D188301C57A7}" dt="2018-02-03T13:06:45.091" v="255" actId="1076"/>
          <ac:graphicFrameMkLst>
            <pc:docMk/>
            <pc:sldMk cId="0" sldId="256"/>
            <ac:graphicFrameMk id="15" creationId="{2EA82C1D-FA54-4E0C-A424-966410204768}"/>
          </ac:graphicFrameMkLst>
        </pc:graphicFrameChg>
        <pc:picChg chg="add del mod">
          <ac:chgData name="Krister Rosjö" userId="beb31112f64bef59" providerId="LiveId" clId="{5977A753-0CE6-42BE-A54E-D188301C57A7}" dt="2018-02-03T12:44:33.605" v="3" actId="478"/>
          <ac:picMkLst>
            <pc:docMk/>
            <pc:sldMk cId="0" sldId="256"/>
            <ac:picMk id="3" creationId="{6357E84D-0E34-4A4E-B58C-F222DB20A4B6}"/>
          </ac:picMkLst>
        </pc:picChg>
        <pc:picChg chg="add del mod">
          <ac:chgData name="Krister Rosjö" userId="beb31112f64bef59" providerId="LiveId" clId="{5977A753-0CE6-42BE-A54E-D188301C57A7}" dt="2018-02-03T12:45:02.536" v="5" actId="478"/>
          <ac:picMkLst>
            <pc:docMk/>
            <pc:sldMk cId="0" sldId="256"/>
            <ac:picMk id="5" creationId="{1F48F045-C8DA-4897-98D3-E3536A3FE3CC}"/>
          </ac:picMkLst>
        </pc:picChg>
        <pc:picChg chg="add del mod">
          <ac:chgData name="Krister Rosjö" userId="beb31112f64bef59" providerId="LiveId" clId="{5977A753-0CE6-42BE-A54E-D188301C57A7}" dt="2018-02-03T12:45:36.481" v="9" actId="931"/>
          <ac:picMkLst>
            <pc:docMk/>
            <pc:sldMk cId="0" sldId="256"/>
            <ac:picMk id="12" creationId="{57C8DB4A-A3D9-451F-9C52-A101E6E8C8D6}"/>
          </ac:picMkLst>
        </pc:picChg>
        <pc:picChg chg="add mod">
          <ac:chgData name="Krister Rosjö" userId="beb31112f64bef59" providerId="LiveId" clId="{5977A753-0CE6-42BE-A54E-D188301C57A7}" dt="2018-02-03T13:06:56.343" v="258" actId="14100"/>
          <ac:picMkLst>
            <pc:docMk/>
            <pc:sldMk cId="0" sldId="256"/>
            <ac:picMk id="14" creationId="{320ECBC8-16E1-4E26-9D02-18F5AB6DB448}"/>
          </ac:picMkLst>
        </pc:picChg>
        <pc:picChg chg="add del mod">
          <ac:chgData name="Krister Rosjö" userId="beb31112f64bef59" providerId="LiveId" clId="{5977A753-0CE6-42BE-A54E-D188301C57A7}" dt="2018-02-03T13:07:58.711" v="269" actId="1076"/>
          <ac:picMkLst>
            <pc:docMk/>
            <pc:sldMk cId="0" sldId="256"/>
            <ac:picMk id="17" creationId="{78474870-81A3-4C83-96E4-0BFD1E64924C}"/>
          </ac:picMkLst>
        </pc:picChg>
      </pc:sldChg>
      <pc:sldChg chg="addSp delSp modSp">
        <pc:chgData name="Krister Rosjö" userId="beb31112f64bef59" providerId="LiveId" clId="{5977A753-0CE6-42BE-A54E-D188301C57A7}" dt="2018-02-03T13:08:09.845" v="271" actId="1076"/>
        <pc:sldMkLst>
          <pc:docMk/>
          <pc:sldMk cId="0" sldId="258"/>
        </pc:sldMkLst>
        <pc:spChg chg="mod">
          <ac:chgData name="Krister Rosjö" userId="beb31112f64bef59" providerId="LiveId" clId="{5977A753-0CE6-42BE-A54E-D188301C57A7}" dt="2018-02-03T12:55:05.880" v="253" actId="6549"/>
          <ac:spMkLst>
            <pc:docMk/>
            <pc:sldMk cId="0" sldId="258"/>
            <ac:spMk id="3" creationId="{00000000-0000-0000-0000-000000000000}"/>
          </ac:spMkLst>
        </pc:spChg>
        <pc:spChg chg="del mod">
          <ac:chgData name="Krister Rosjö" userId="beb31112f64bef59" providerId="LiveId" clId="{5977A753-0CE6-42BE-A54E-D188301C57A7}" dt="2018-02-03T12:49:13.431" v="182" actId="1076"/>
          <ac:spMkLst>
            <pc:docMk/>
            <pc:sldMk cId="0" sldId="258"/>
            <ac:spMk id="6" creationId="{00000000-0000-0000-0000-000000000000}"/>
          </ac:spMkLst>
        </pc:spChg>
        <pc:picChg chg="add mod">
          <ac:chgData name="Krister Rosjö" userId="beb31112f64bef59" providerId="LiveId" clId="{5977A753-0CE6-42BE-A54E-D188301C57A7}" dt="2018-02-03T12:49:13.047" v="180" actId="14100"/>
          <ac:picMkLst>
            <pc:docMk/>
            <pc:sldMk cId="0" sldId="258"/>
            <ac:picMk id="7" creationId="{A739FD77-9E14-484D-86B5-5BF91DF1BF67}"/>
          </ac:picMkLst>
        </pc:picChg>
        <pc:picChg chg="add mod">
          <ac:chgData name="Krister Rosjö" userId="beb31112f64bef59" providerId="LiveId" clId="{5977A753-0CE6-42BE-A54E-D188301C57A7}" dt="2018-02-03T13:08:09.845" v="271" actId="1076"/>
          <ac:picMkLst>
            <pc:docMk/>
            <pc:sldMk cId="0" sldId="258"/>
            <ac:picMk id="8" creationId="{9F711768-1C3A-4DBE-90E6-0A9BA0EA190B}"/>
          </ac:picMkLst>
        </pc:picChg>
      </pc:sldChg>
      <pc:sldChg chg="addSp delSp modSp">
        <pc:chgData name="Krister Rosjö" userId="beb31112f64bef59" providerId="LiveId" clId="{5977A753-0CE6-42BE-A54E-D188301C57A7}" dt="2018-02-12T21:18:45.345" v="1763" actId="1076"/>
        <pc:sldMkLst>
          <pc:docMk/>
          <pc:sldMk cId="0" sldId="259"/>
        </pc:sldMkLst>
        <pc:spChg chg="del mod">
          <ac:chgData name="Krister Rosjö" userId="beb31112f64bef59" providerId="LiveId" clId="{5977A753-0CE6-42BE-A54E-D188301C57A7}" dt="2018-02-03T12:49:37.355" v="190" actId="478"/>
          <ac:spMkLst>
            <pc:docMk/>
            <pc:sldMk cId="0" sldId="259"/>
            <ac:spMk id="6" creationId="{00000000-0000-0000-0000-000000000000}"/>
          </ac:spMkLst>
        </pc:spChg>
        <pc:spChg chg="mod">
          <ac:chgData name="Krister Rosjö" userId="beb31112f64bef59" providerId="LiveId" clId="{5977A753-0CE6-42BE-A54E-D188301C57A7}" dt="2018-02-12T20:07:48.832" v="1032" actId="6549"/>
          <ac:spMkLst>
            <pc:docMk/>
            <pc:sldMk cId="0" sldId="259"/>
            <ac:spMk id="11" creationId="{00000000-0000-0000-0000-000000000000}"/>
          </ac:spMkLst>
        </pc:spChg>
        <pc:spChg chg="mod">
          <ac:chgData name="Krister Rosjö" userId="beb31112f64bef59" providerId="LiveId" clId="{5977A753-0CE6-42BE-A54E-D188301C57A7}" dt="2018-02-12T20:09:06.636" v="1059" actId="6549"/>
          <ac:spMkLst>
            <pc:docMk/>
            <pc:sldMk cId="0" sldId="259"/>
            <ac:spMk id="13" creationId="{00000000-0000-0000-0000-000000000000}"/>
          </ac:spMkLst>
        </pc:spChg>
        <pc:spChg chg="del mod">
          <ac:chgData name="Krister Rosjö" userId="beb31112f64bef59" providerId="LiveId" clId="{5977A753-0CE6-42BE-A54E-D188301C57A7}" dt="2018-02-03T13:17:37.634" v="336" actId="478"/>
          <ac:spMkLst>
            <pc:docMk/>
            <pc:sldMk cId="0" sldId="259"/>
            <ac:spMk id="14" creationId="{00000000-0000-0000-0000-000000000000}"/>
          </ac:spMkLst>
        </pc:spChg>
        <pc:picChg chg="add mod">
          <ac:chgData name="Krister Rosjö" userId="beb31112f64bef59" providerId="LiveId" clId="{5977A753-0CE6-42BE-A54E-D188301C57A7}" dt="2018-02-12T21:18:45.345" v="1763" actId="1076"/>
          <ac:picMkLst>
            <pc:docMk/>
            <pc:sldMk cId="0" sldId="259"/>
            <ac:picMk id="7" creationId="{A87CEC02-4595-40F7-A5C3-742F0E692854}"/>
          </ac:picMkLst>
        </pc:picChg>
        <pc:picChg chg="add mod">
          <ac:chgData name="Krister Rosjö" userId="beb31112f64bef59" providerId="LiveId" clId="{5977A753-0CE6-42BE-A54E-D188301C57A7}" dt="2018-02-03T12:49:37.007" v="188" actId="1076"/>
          <ac:picMkLst>
            <pc:docMk/>
            <pc:sldMk cId="0" sldId="259"/>
            <ac:picMk id="9" creationId="{A009934E-AA10-418E-9660-4635B703115D}"/>
          </ac:picMkLst>
        </pc:picChg>
      </pc:sldChg>
      <pc:sldChg chg="addSp delSp modSp">
        <pc:chgData name="Krister Rosjö" userId="beb31112f64bef59" providerId="LiveId" clId="{5977A753-0CE6-42BE-A54E-D188301C57A7}" dt="2018-02-12T20:10:21.215" v="1085" actId="20577"/>
        <pc:sldMkLst>
          <pc:docMk/>
          <pc:sldMk cId="0" sldId="260"/>
        </pc:sldMkLst>
        <pc:spChg chg="mod">
          <ac:chgData name="Krister Rosjö" userId="beb31112f64bef59" providerId="LiveId" clId="{5977A753-0CE6-42BE-A54E-D188301C57A7}" dt="2018-02-12T20:10:21.215" v="1085" actId="20577"/>
          <ac:spMkLst>
            <pc:docMk/>
            <pc:sldMk cId="0" sldId="260"/>
            <ac:spMk id="3" creationId="{00000000-0000-0000-0000-000000000000}"/>
          </ac:spMkLst>
        </pc:spChg>
        <pc:spChg chg="del mod">
          <ac:chgData name="Krister Rosjö" userId="beb31112f64bef59" providerId="LiveId" clId="{5977A753-0CE6-42BE-A54E-D188301C57A7}" dt="2018-02-03T12:49:44.533" v="194" actId="20577"/>
          <ac:spMkLst>
            <pc:docMk/>
            <pc:sldMk cId="0" sldId="260"/>
            <ac:spMk id="6" creationId="{00000000-0000-0000-0000-000000000000}"/>
          </ac:spMkLst>
        </pc:spChg>
        <pc:spChg chg="mod">
          <ac:chgData name="Krister Rosjö" userId="beb31112f64bef59" providerId="LiveId" clId="{5977A753-0CE6-42BE-A54E-D188301C57A7}" dt="2018-02-12T20:09:57.731" v="1069" actId="6549"/>
          <ac:spMkLst>
            <pc:docMk/>
            <pc:sldMk cId="0" sldId="260"/>
            <ac:spMk id="7" creationId="{00000000-0000-0000-0000-000000000000}"/>
          </ac:spMkLst>
        </pc:spChg>
        <pc:picChg chg="add">
          <ac:chgData name="Krister Rosjö" userId="beb31112f64bef59" providerId="LiveId" clId="{5977A753-0CE6-42BE-A54E-D188301C57A7}" dt="2018-02-03T12:49:42.478" v="192" actId="20577"/>
          <ac:picMkLst>
            <pc:docMk/>
            <pc:sldMk cId="0" sldId="260"/>
            <ac:picMk id="8" creationId="{51931615-DD17-48F4-8E26-8D788D0CE0E0}"/>
          </ac:picMkLst>
        </pc:picChg>
        <pc:picChg chg="add mod">
          <ac:chgData name="Krister Rosjö" userId="beb31112f64bef59" providerId="LiveId" clId="{5977A753-0CE6-42BE-A54E-D188301C57A7}" dt="2018-02-03T13:08:12.950" v="273" actId="1076"/>
          <ac:picMkLst>
            <pc:docMk/>
            <pc:sldMk cId="0" sldId="260"/>
            <ac:picMk id="9" creationId="{ECBE7301-4A0D-4176-AFC0-45C4F57DFF8B}"/>
          </ac:picMkLst>
        </pc:picChg>
      </pc:sldChg>
      <pc:sldChg chg="addSp delSp modSp">
        <pc:chgData name="Krister Rosjö" userId="beb31112f64bef59" providerId="LiveId" clId="{5977A753-0CE6-42BE-A54E-D188301C57A7}" dt="2018-02-12T21:18:34.376" v="1761" actId="6549"/>
        <pc:sldMkLst>
          <pc:docMk/>
          <pc:sldMk cId="0" sldId="261"/>
        </pc:sldMkLst>
        <pc:spChg chg="mod">
          <ac:chgData name="Krister Rosjö" userId="beb31112f64bef59" providerId="LiveId" clId="{5977A753-0CE6-42BE-A54E-D188301C57A7}" dt="2018-02-03T14:13:49.490" v="754" actId="20577"/>
          <ac:spMkLst>
            <pc:docMk/>
            <pc:sldMk cId="0" sldId="261"/>
            <ac:spMk id="3" creationId="{00000000-0000-0000-0000-000000000000}"/>
          </ac:spMkLst>
        </pc:spChg>
        <pc:spChg chg="del mod">
          <ac:chgData name="Krister Rosjö" userId="beb31112f64bef59" providerId="LiveId" clId="{5977A753-0CE6-42BE-A54E-D188301C57A7}" dt="2018-02-03T12:49:53.569" v="198" actId="1076"/>
          <ac:spMkLst>
            <pc:docMk/>
            <pc:sldMk cId="0" sldId="261"/>
            <ac:spMk id="6" creationId="{00000000-0000-0000-0000-000000000000}"/>
          </ac:spMkLst>
        </pc:spChg>
        <pc:spChg chg="mod">
          <ac:chgData name="Krister Rosjö" userId="beb31112f64bef59" providerId="LiveId" clId="{5977A753-0CE6-42BE-A54E-D188301C57A7}" dt="2018-02-12T21:18:34.376" v="1761" actId="6549"/>
          <ac:spMkLst>
            <pc:docMk/>
            <pc:sldMk cId="0" sldId="261"/>
            <ac:spMk id="7" creationId="{00000000-0000-0000-0000-000000000000}"/>
          </ac:spMkLst>
        </pc:spChg>
        <pc:spChg chg="add del mod">
          <ac:chgData name="Krister Rosjö" userId="beb31112f64bef59" providerId="LiveId" clId="{5977A753-0CE6-42BE-A54E-D188301C57A7}" dt="2018-02-03T14:17:24.863" v="779" actId="1076"/>
          <ac:spMkLst>
            <pc:docMk/>
            <pc:sldMk cId="0" sldId="261"/>
            <ac:spMk id="10" creationId="{8B21D854-9AE8-4127-9C85-9FD552914863}"/>
          </ac:spMkLst>
        </pc:spChg>
        <pc:spChg chg="add mod">
          <ac:chgData name="Krister Rosjö" userId="beb31112f64bef59" providerId="LiveId" clId="{5977A753-0CE6-42BE-A54E-D188301C57A7}" dt="2018-02-03T14:16:36.149" v="776" actId="1076"/>
          <ac:spMkLst>
            <pc:docMk/>
            <pc:sldMk cId="0" sldId="261"/>
            <ac:spMk id="11" creationId="{8547D8E5-CD7F-40A2-871E-A6397A11D06E}"/>
          </ac:spMkLst>
        </pc:spChg>
        <pc:spChg chg="add mod">
          <ac:chgData name="Krister Rosjö" userId="beb31112f64bef59" providerId="LiveId" clId="{5977A753-0CE6-42BE-A54E-D188301C57A7}" dt="2018-02-03T14:18:23.068" v="788" actId="255"/>
          <ac:spMkLst>
            <pc:docMk/>
            <pc:sldMk cId="0" sldId="261"/>
            <ac:spMk id="12" creationId="{E876BBCB-55B3-4EFC-9F76-A681735C2261}"/>
          </ac:spMkLst>
        </pc:spChg>
        <pc:spChg chg="add mod">
          <ac:chgData name="Krister Rosjö" userId="beb31112f64bef59" providerId="LiveId" clId="{5977A753-0CE6-42BE-A54E-D188301C57A7}" dt="2018-02-03T14:17:59.546" v="784" actId="1076"/>
          <ac:spMkLst>
            <pc:docMk/>
            <pc:sldMk cId="0" sldId="261"/>
            <ac:spMk id="13" creationId="{1194B780-F4C9-43B1-A3F2-8E778F371D31}"/>
          </ac:spMkLst>
        </pc:spChg>
        <pc:spChg chg="add del">
          <ac:chgData name="Krister Rosjö" userId="beb31112f64bef59" providerId="LiveId" clId="{5977A753-0CE6-42BE-A54E-D188301C57A7}" dt="2018-02-03T14:18:06.959" v="786" actId="1076"/>
          <ac:spMkLst>
            <pc:docMk/>
            <pc:sldMk cId="0" sldId="261"/>
            <ac:spMk id="14" creationId="{055D3AA0-A210-4BF0-A072-ED35B8ABD9EE}"/>
          </ac:spMkLst>
        </pc:spChg>
        <pc:spChg chg="add mod">
          <ac:chgData name="Krister Rosjö" userId="beb31112f64bef59" providerId="LiveId" clId="{5977A753-0CE6-42BE-A54E-D188301C57A7}" dt="2018-02-03T14:18:47.881" v="798" actId="1076"/>
          <ac:spMkLst>
            <pc:docMk/>
            <pc:sldMk cId="0" sldId="261"/>
            <ac:spMk id="15" creationId="{1A8EB45D-4B3E-47CD-92FD-9A7E2C317315}"/>
          </ac:spMkLst>
        </pc:spChg>
        <pc:picChg chg="add mod">
          <ac:chgData name="Krister Rosjö" userId="beb31112f64bef59" providerId="LiveId" clId="{5977A753-0CE6-42BE-A54E-D188301C57A7}" dt="2018-02-03T14:17:36.730" v="781" actId="1076"/>
          <ac:picMkLst>
            <pc:docMk/>
            <pc:sldMk cId="0" sldId="261"/>
            <ac:picMk id="5" creationId="{FE25377E-3AAA-483C-B95D-AF17DD0E8F05}"/>
          </ac:picMkLst>
        </pc:picChg>
        <pc:picChg chg="add">
          <ac:chgData name="Krister Rosjö" userId="beb31112f64bef59" providerId="LiveId" clId="{5977A753-0CE6-42BE-A54E-D188301C57A7}" dt="2018-02-03T12:49:52.707" v="196" actId="1076"/>
          <ac:picMkLst>
            <pc:docMk/>
            <pc:sldMk cId="0" sldId="261"/>
            <ac:picMk id="8" creationId="{7474EAA2-6E36-4C83-AFC1-EC7BB8065467}"/>
          </ac:picMkLst>
        </pc:picChg>
        <pc:picChg chg="add mod">
          <ac:chgData name="Krister Rosjö" userId="beb31112f64bef59" providerId="LiveId" clId="{5977A753-0CE6-42BE-A54E-D188301C57A7}" dt="2018-02-03T13:08:16.641" v="275" actId="1076"/>
          <ac:picMkLst>
            <pc:docMk/>
            <pc:sldMk cId="0" sldId="261"/>
            <ac:picMk id="9" creationId="{6F14E6BD-6202-4214-A4F7-988724B316A9}"/>
          </ac:picMkLst>
        </pc:picChg>
      </pc:sldChg>
      <pc:sldChg chg="addSp delSp modSp">
        <pc:chgData name="Krister Rosjö" userId="beb31112f64bef59" providerId="LiveId" clId="{5977A753-0CE6-42BE-A54E-D188301C57A7}" dt="2018-02-12T20:05:49.850" v="981" actId="14100"/>
        <pc:sldMkLst>
          <pc:docMk/>
          <pc:sldMk cId="0" sldId="262"/>
        </pc:sldMkLst>
        <pc:spChg chg="mod">
          <ac:chgData name="Krister Rosjö" userId="beb31112f64bef59" providerId="LiveId" clId="{5977A753-0CE6-42BE-A54E-D188301C57A7}" dt="2018-02-03T13:19:08.478" v="343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Krister Rosjö" userId="beb31112f64bef59" providerId="LiveId" clId="{5977A753-0CE6-42BE-A54E-D188301C57A7}" dt="2018-02-03T13:20:05.431" v="350" actId="20577"/>
          <ac:spMkLst>
            <pc:docMk/>
            <pc:sldMk cId="0" sldId="262"/>
            <ac:spMk id="3" creationId="{00000000-0000-0000-0000-000000000000}"/>
          </ac:spMkLst>
        </pc:spChg>
        <pc:spChg chg="del mod">
          <ac:chgData name="Krister Rosjö" userId="beb31112f64bef59" providerId="LiveId" clId="{5977A753-0CE6-42BE-A54E-D188301C57A7}" dt="2018-02-03T12:50:10.855" v="202" actId="478"/>
          <ac:spMkLst>
            <pc:docMk/>
            <pc:sldMk cId="0" sldId="262"/>
            <ac:spMk id="6" creationId="{00000000-0000-0000-0000-000000000000}"/>
          </ac:spMkLst>
        </pc:spChg>
        <pc:spChg chg="del mod">
          <ac:chgData name="Krister Rosjö" userId="beb31112f64bef59" providerId="LiveId" clId="{5977A753-0CE6-42BE-A54E-D188301C57A7}" dt="2018-02-12T19:57:23.484" v="973" actId="478"/>
          <ac:spMkLst>
            <pc:docMk/>
            <pc:sldMk cId="0" sldId="262"/>
            <ac:spMk id="7" creationId="{00000000-0000-0000-0000-000000000000}"/>
          </ac:spMkLst>
        </pc:spChg>
        <pc:picChg chg="add del mod">
          <ac:chgData name="Krister Rosjö" userId="beb31112f64bef59" providerId="LiveId" clId="{5977A753-0CE6-42BE-A54E-D188301C57A7}" dt="2018-02-12T19:55:51.474" v="969" actId="478"/>
          <ac:picMkLst>
            <pc:docMk/>
            <pc:sldMk cId="0" sldId="262"/>
            <ac:picMk id="5" creationId="{4C0EB3F3-8DF9-4C6F-9CC5-CCF4D9190639}"/>
          </ac:picMkLst>
        </pc:picChg>
        <pc:picChg chg="add mod">
          <ac:chgData name="Krister Rosjö" userId="beb31112f64bef59" providerId="LiveId" clId="{5977A753-0CE6-42BE-A54E-D188301C57A7}" dt="2018-02-12T19:57:15.682" v="971" actId="1076"/>
          <ac:picMkLst>
            <pc:docMk/>
            <pc:sldMk cId="0" sldId="262"/>
            <ac:picMk id="6" creationId="{98C2C8AE-9A0D-4CC3-B038-92659BBBDCF4}"/>
          </ac:picMkLst>
        </pc:picChg>
        <pc:picChg chg="add">
          <ac:chgData name="Krister Rosjö" userId="beb31112f64bef59" providerId="LiveId" clId="{5977A753-0CE6-42BE-A54E-D188301C57A7}" dt="2018-02-03T12:50:10.162" v="200" actId="478"/>
          <ac:picMkLst>
            <pc:docMk/>
            <pc:sldMk cId="0" sldId="262"/>
            <ac:picMk id="8" creationId="{26889452-ACBA-40B4-8048-6FAA32FB08D2}"/>
          </ac:picMkLst>
        </pc:picChg>
        <pc:picChg chg="add mod">
          <ac:chgData name="Krister Rosjö" userId="beb31112f64bef59" providerId="LiveId" clId="{5977A753-0CE6-42BE-A54E-D188301C57A7}" dt="2018-02-03T13:08:20.655" v="277" actId="1076"/>
          <ac:picMkLst>
            <pc:docMk/>
            <pc:sldMk cId="0" sldId="262"/>
            <ac:picMk id="9" creationId="{07BC5E39-4FD9-46CB-868C-AA2A514438FE}"/>
          </ac:picMkLst>
        </pc:picChg>
        <pc:picChg chg="add del mod">
          <ac:chgData name="Krister Rosjö" userId="beb31112f64bef59" providerId="LiveId" clId="{5977A753-0CE6-42BE-A54E-D188301C57A7}" dt="2018-02-12T19:55:50.519" v="968" actId="478"/>
          <ac:picMkLst>
            <pc:docMk/>
            <pc:sldMk cId="0" sldId="262"/>
            <ac:picMk id="11" creationId="{6A50C45B-99B6-4D06-BC58-9C5D8FD11F91}"/>
          </ac:picMkLst>
        </pc:picChg>
        <pc:picChg chg="add del mod">
          <ac:chgData name="Krister Rosjö" userId="beb31112f64bef59" providerId="LiveId" clId="{5977A753-0CE6-42BE-A54E-D188301C57A7}" dt="2018-02-12T20:03:18.095" v="978" actId="478"/>
          <ac:picMkLst>
            <pc:docMk/>
            <pc:sldMk cId="0" sldId="262"/>
            <ac:picMk id="12" creationId="{C61F0B45-C816-43E5-BCBA-57E0EE6E01C5}"/>
          </ac:picMkLst>
        </pc:picChg>
        <pc:picChg chg="add mod">
          <ac:chgData name="Krister Rosjö" userId="beb31112f64bef59" providerId="LiveId" clId="{5977A753-0CE6-42BE-A54E-D188301C57A7}" dt="2018-02-12T20:05:49.850" v="981" actId="14100"/>
          <ac:picMkLst>
            <pc:docMk/>
            <pc:sldMk cId="0" sldId="262"/>
            <ac:picMk id="14" creationId="{E860D1B6-AF20-498F-B3E1-18C8FAA27277}"/>
          </ac:picMkLst>
        </pc:picChg>
      </pc:sldChg>
      <pc:sldChg chg="addSp delSp modSp">
        <pc:chgData name="Krister Rosjö" userId="beb31112f64bef59" providerId="LiveId" clId="{5977A753-0CE6-42BE-A54E-D188301C57A7}" dt="2018-02-12T20:07:30.728" v="1031" actId="20577"/>
        <pc:sldMkLst>
          <pc:docMk/>
          <pc:sldMk cId="0" sldId="263"/>
        </pc:sldMkLst>
        <pc:spChg chg="mod">
          <ac:chgData name="Krister Rosjö" userId="beb31112f64bef59" providerId="LiveId" clId="{5977A753-0CE6-42BE-A54E-D188301C57A7}" dt="2018-02-12T20:07:30.728" v="1031" actId="20577"/>
          <ac:spMkLst>
            <pc:docMk/>
            <pc:sldMk cId="0" sldId="263"/>
            <ac:spMk id="3" creationId="{00000000-0000-0000-0000-000000000000}"/>
          </ac:spMkLst>
        </pc:spChg>
        <pc:spChg chg="del mod">
          <ac:chgData name="Krister Rosjö" userId="beb31112f64bef59" providerId="LiveId" clId="{5977A753-0CE6-42BE-A54E-D188301C57A7}" dt="2018-02-03T12:51:08.563" v="214" actId="20577"/>
          <ac:spMkLst>
            <pc:docMk/>
            <pc:sldMk cId="0" sldId="263"/>
            <ac:spMk id="6" creationId="{00000000-0000-0000-0000-000000000000}"/>
          </ac:spMkLst>
        </pc:spChg>
        <pc:spChg chg="del mod">
          <ac:chgData name="Krister Rosjö" userId="beb31112f64bef59" providerId="LiveId" clId="{5977A753-0CE6-42BE-A54E-D188301C57A7}" dt="2018-02-12T20:07:09.537" v="1028" actId="478"/>
          <ac:spMkLst>
            <pc:docMk/>
            <pc:sldMk cId="0" sldId="263"/>
            <ac:spMk id="7" creationId="{00000000-0000-0000-0000-000000000000}"/>
          </ac:spMkLst>
        </pc:spChg>
        <pc:picChg chg="add">
          <ac:chgData name="Krister Rosjö" userId="beb31112f64bef59" providerId="LiveId" clId="{5977A753-0CE6-42BE-A54E-D188301C57A7}" dt="2018-02-03T12:51:07.822" v="212" actId="20577"/>
          <ac:picMkLst>
            <pc:docMk/>
            <pc:sldMk cId="0" sldId="263"/>
            <ac:picMk id="8" creationId="{F704EAAA-D31C-4E9B-A09D-342C99867B7F}"/>
          </ac:picMkLst>
        </pc:picChg>
        <pc:picChg chg="add mod">
          <ac:chgData name="Krister Rosjö" userId="beb31112f64bef59" providerId="LiveId" clId="{5977A753-0CE6-42BE-A54E-D188301C57A7}" dt="2018-02-03T13:08:39.341" v="283" actId="1076"/>
          <ac:picMkLst>
            <pc:docMk/>
            <pc:sldMk cId="0" sldId="263"/>
            <ac:picMk id="9" creationId="{3DE09434-8A36-4417-82AE-9CEDBED33A3F}"/>
          </ac:picMkLst>
        </pc:picChg>
      </pc:sldChg>
      <pc:sldChg chg="addSp delSp modSp">
        <pc:chgData name="Krister Rosjö" userId="beb31112f64bef59" providerId="LiveId" clId="{5977A753-0CE6-42BE-A54E-D188301C57A7}" dt="2018-02-03T13:08:36.590" v="281" actId="1076"/>
        <pc:sldMkLst>
          <pc:docMk/>
          <pc:sldMk cId="0" sldId="264"/>
        </pc:sldMkLst>
        <pc:spChg chg="del mod">
          <ac:chgData name="Krister Rosjö" userId="beb31112f64bef59" providerId="LiveId" clId="{5977A753-0CE6-42BE-A54E-D188301C57A7}" dt="2018-02-03T12:50:57.157" v="210" actId="1076"/>
          <ac:spMkLst>
            <pc:docMk/>
            <pc:sldMk cId="0" sldId="264"/>
            <ac:spMk id="6" creationId="{00000000-0000-0000-0000-000000000000}"/>
          </ac:spMkLst>
        </pc:spChg>
        <pc:picChg chg="add">
          <ac:chgData name="Krister Rosjö" userId="beb31112f64bef59" providerId="LiveId" clId="{5977A753-0CE6-42BE-A54E-D188301C57A7}" dt="2018-02-03T12:50:56.432" v="208" actId="1076"/>
          <ac:picMkLst>
            <pc:docMk/>
            <pc:sldMk cId="0" sldId="264"/>
            <ac:picMk id="8" creationId="{E7D5A7A5-480B-4E02-9308-0B2F219618E3}"/>
          </ac:picMkLst>
        </pc:picChg>
        <pc:picChg chg="add mod">
          <ac:chgData name="Krister Rosjö" userId="beb31112f64bef59" providerId="LiveId" clId="{5977A753-0CE6-42BE-A54E-D188301C57A7}" dt="2018-02-03T13:08:36.590" v="281" actId="1076"/>
          <ac:picMkLst>
            <pc:docMk/>
            <pc:sldMk cId="0" sldId="264"/>
            <ac:picMk id="9" creationId="{95F325B0-D90B-4F1A-9B61-30231BE6A7A3}"/>
          </ac:picMkLst>
        </pc:picChg>
      </pc:sldChg>
      <pc:sldChg chg="addSp delSp modSp">
        <pc:chgData name="Krister Rosjö" userId="beb31112f64bef59" providerId="LiveId" clId="{5977A753-0CE6-42BE-A54E-D188301C57A7}" dt="2018-02-12T20:49:14.588" v="1118" actId="14100"/>
        <pc:sldMkLst>
          <pc:docMk/>
          <pc:sldMk cId="0" sldId="266"/>
        </pc:sldMkLst>
        <pc:spChg chg="del mod">
          <ac:chgData name="Krister Rosjö" userId="beb31112f64bef59" providerId="LiveId" clId="{5977A753-0CE6-42BE-A54E-D188301C57A7}" dt="2018-02-03T12:51:14.964" v="218" actId="1076"/>
          <ac:spMkLst>
            <pc:docMk/>
            <pc:sldMk cId="0" sldId="266"/>
            <ac:spMk id="6" creationId="{00000000-0000-0000-0000-000000000000}"/>
          </ac:spMkLst>
        </pc:spChg>
        <pc:spChg chg="del">
          <ac:chgData name="Krister Rosjö" userId="beb31112f64bef59" providerId="LiveId" clId="{5977A753-0CE6-42BE-A54E-D188301C57A7}" dt="2018-02-12T20:35:22.295" v="1108" actId="478"/>
          <ac:spMkLst>
            <pc:docMk/>
            <pc:sldMk cId="0" sldId="266"/>
            <ac:spMk id="8" creationId="{00000000-0000-0000-0000-000000000000}"/>
          </ac:spMkLst>
        </pc:spChg>
        <pc:spChg chg="del mod topLvl">
          <ac:chgData name="Krister Rosjö" userId="beb31112f64bef59" providerId="LiveId" clId="{5977A753-0CE6-42BE-A54E-D188301C57A7}" dt="2018-02-12T20:10:59.563" v="1089" actId="478"/>
          <ac:spMkLst>
            <pc:docMk/>
            <pc:sldMk cId="0" sldId="266"/>
            <ac:spMk id="13" creationId="{00000000-0000-0000-0000-000000000000}"/>
          </ac:spMkLst>
        </pc:spChg>
        <pc:grpChg chg="del">
          <ac:chgData name="Krister Rosjö" userId="beb31112f64bef59" providerId="LiveId" clId="{5977A753-0CE6-42BE-A54E-D188301C57A7}" dt="2018-02-12T20:10:56.261" v="1087" actId="478"/>
          <ac:grpSpMkLst>
            <pc:docMk/>
            <pc:sldMk cId="0" sldId="266"/>
            <ac:grpSpMk id="9" creationId="{00000000-0000-0000-0000-000000000000}"/>
          </ac:grpSpMkLst>
        </pc:grpChg>
        <pc:picChg chg="add del mod">
          <ac:chgData name="Krister Rosjö" userId="beb31112f64bef59" providerId="LiveId" clId="{5977A753-0CE6-42BE-A54E-D188301C57A7}" dt="2018-02-12T20:42:28.344" v="1113" actId="478"/>
          <ac:picMkLst>
            <pc:docMk/>
            <pc:sldMk cId="0" sldId="266"/>
            <ac:picMk id="4" creationId="{BA57B28A-E3B6-49CB-B61C-EA04EDFF6C20}"/>
          </ac:picMkLst>
        </pc:picChg>
        <pc:picChg chg="add mod">
          <ac:chgData name="Krister Rosjö" userId="beb31112f64bef59" providerId="LiveId" clId="{5977A753-0CE6-42BE-A54E-D188301C57A7}" dt="2018-02-12T20:49:14.588" v="1118" actId="14100"/>
          <ac:picMkLst>
            <pc:docMk/>
            <pc:sldMk cId="0" sldId="266"/>
            <ac:picMk id="6" creationId="{61401518-FDDB-43FA-885E-3DBCF95C18F8}"/>
          </ac:picMkLst>
        </pc:picChg>
        <pc:picChg chg="del topLvl">
          <ac:chgData name="Krister Rosjö" userId="beb31112f64bef59" providerId="LiveId" clId="{5977A753-0CE6-42BE-A54E-D188301C57A7}" dt="2018-02-12T20:10:56.261" v="1087" actId="478"/>
          <ac:picMkLst>
            <pc:docMk/>
            <pc:sldMk cId="0" sldId="266"/>
            <ac:picMk id="10" creationId="{00000000-0000-0000-0000-000000000000}"/>
          </ac:picMkLst>
        </pc:picChg>
        <pc:picChg chg="add">
          <ac:chgData name="Krister Rosjö" userId="beb31112f64bef59" providerId="LiveId" clId="{5977A753-0CE6-42BE-A54E-D188301C57A7}" dt="2018-02-03T12:51:14.335" v="216" actId="1076"/>
          <ac:picMkLst>
            <pc:docMk/>
            <pc:sldMk cId="0" sldId="266"/>
            <ac:picMk id="11" creationId="{081C3B37-FA0A-4299-B133-BC3C2D7C6FDB}"/>
          </ac:picMkLst>
        </pc:picChg>
        <pc:picChg chg="add mod">
          <ac:chgData name="Krister Rosjö" userId="beb31112f64bef59" providerId="LiveId" clId="{5977A753-0CE6-42BE-A54E-D188301C57A7}" dt="2018-02-03T13:08:43.589" v="285" actId="1076"/>
          <ac:picMkLst>
            <pc:docMk/>
            <pc:sldMk cId="0" sldId="266"/>
            <ac:picMk id="12" creationId="{6E4B2616-C9DC-4E2C-A336-C9CA09070C30}"/>
          </ac:picMkLst>
        </pc:picChg>
      </pc:sldChg>
      <pc:sldChg chg="addSp delSp modSp">
        <pc:chgData name="Krister Rosjö" userId="beb31112f64bef59" providerId="LiveId" clId="{5977A753-0CE6-42BE-A54E-D188301C57A7}" dt="2018-02-12T20:52:09.867" v="1123" actId="1076"/>
        <pc:sldMkLst>
          <pc:docMk/>
          <pc:sldMk cId="0" sldId="267"/>
        </pc:sldMkLst>
        <pc:spChg chg="del mod">
          <ac:chgData name="Krister Rosjö" userId="beb31112f64bef59" providerId="LiveId" clId="{5977A753-0CE6-42BE-A54E-D188301C57A7}" dt="2018-02-03T12:51:23.303" v="222" actId="478"/>
          <ac:spMkLst>
            <pc:docMk/>
            <pc:sldMk cId="0" sldId="267"/>
            <ac:spMk id="6" creationId="{00000000-0000-0000-0000-000000000000}"/>
          </ac:spMkLst>
        </pc:spChg>
        <pc:spChg chg="del">
          <ac:chgData name="Krister Rosjö" userId="beb31112f64bef59" providerId="LiveId" clId="{5977A753-0CE6-42BE-A54E-D188301C57A7}" dt="2018-02-12T20:37:14.388" v="1112" actId="478"/>
          <ac:spMkLst>
            <pc:docMk/>
            <pc:sldMk cId="0" sldId="267"/>
            <ac:spMk id="27" creationId="{00000000-0000-0000-0000-000000000000}"/>
          </ac:spMkLst>
        </pc:spChg>
        <pc:grpChg chg="del">
          <ac:chgData name="Krister Rosjö" userId="beb31112f64bef59" providerId="LiveId" clId="{5977A753-0CE6-42BE-A54E-D188301C57A7}" dt="2018-02-03T14:21:12.961" v="888" actId="478"/>
          <ac:grpSpMkLst>
            <pc:docMk/>
            <pc:sldMk cId="0" sldId="267"/>
            <ac:grpSpMk id="9" creationId="{00000000-0000-0000-0000-000000000000}"/>
          </ac:grpSpMkLst>
        </pc:grpChg>
        <pc:picChg chg="add mod">
          <ac:chgData name="Krister Rosjö" userId="beb31112f64bef59" providerId="LiveId" clId="{5977A753-0CE6-42BE-A54E-D188301C57A7}" dt="2018-02-12T20:52:09.867" v="1123" actId="1076"/>
          <ac:picMkLst>
            <pc:docMk/>
            <pc:sldMk cId="0" sldId="267"/>
            <ac:picMk id="4" creationId="{700B62DB-99E8-4E51-910A-09D4860A8B89}"/>
          </ac:picMkLst>
        </pc:picChg>
        <pc:picChg chg="add">
          <ac:chgData name="Krister Rosjö" userId="beb31112f64bef59" providerId="LiveId" clId="{5977A753-0CE6-42BE-A54E-D188301C57A7}" dt="2018-02-03T12:51:22.383" v="220" actId="478"/>
          <ac:picMkLst>
            <pc:docMk/>
            <pc:sldMk cId="0" sldId="267"/>
            <ac:picMk id="26" creationId="{78A1C9A6-FD3A-43BA-B390-1774FF3EB9BF}"/>
          </ac:picMkLst>
        </pc:picChg>
        <pc:picChg chg="add mod">
          <ac:chgData name="Krister Rosjö" userId="beb31112f64bef59" providerId="LiveId" clId="{5977A753-0CE6-42BE-A54E-D188301C57A7}" dt="2018-02-03T13:08:47.370" v="287" actId="1076"/>
          <ac:picMkLst>
            <pc:docMk/>
            <pc:sldMk cId="0" sldId="267"/>
            <ac:picMk id="28" creationId="{B4398F86-DA5F-42F9-A446-8EC0C1D42F15}"/>
          </ac:picMkLst>
        </pc:picChg>
      </pc:sldChg>
      <pc:sldChg chg="addSp delSp modSp">
        <pc:chgData name="Krister Rosjö" userId="beb31112f64bef59" providerId="LiveId" clId="{5977A753-0CE6-42BE-A54E-D188301C57A7}" dt="2018-02-12T21:08:23.526" v="1137" actId="1076"/>
        <pc:sldMkLst>
          <pc:docMk/>
          <pc:sldMk cId="0" sldId="268"/>
        </pc:sldMkLst>
        <pc:spChg chg="del mod">
          <ac:chgData name="Krister Rosjö" userId="beb31112f64bef59" providerId="LiveId" clId="{5977A753-0CE6-42BE-A54E-D188301C57A7}" dt="2018-02-03T12:52:36.569" v="226" actId="478"/>
          <ac:spMkLst>
            <pc:docMk/>
            <pc:sldMk cId="0" sldId="268"/>
            <ac:spMk id="6" creationId="{00000000-0000-0000-0000-000000000000}"/>
          </ac:spMkLst>
        </pc:spChg>
        <pc:spChg chg="del mod">
          <ac:chgData name="Krister Rosjö" userId="beb31112f64bef59" providerId="LiveId" clId="{5977A753-0CE6-42BE-A54E-D188301C57A7}" dt="2018-02-03T14:21:19.013" v="890" actId="478"/>
          <ac:spMkLst>
            <pc:docMk/>
            <pc:sldMk cId="0" sldId="268"/>
            <ac:spMk id="18" creationId="{00000000-0000-0000-0000-000000000000}"/>
          </ac:spMkLst>
        </pc:spChg>
        <pc:spChg chg="del mod">
          <ac:chgData name="Krister Rosjö" userId="beb31112f64bef59" providerId="LiveId" clId="{5977A753-0CE6-42BE-A54E-D188301C57A7}" dt="2018-02-12T20:54:26.797" v="1130" actId="478"/>
          <ac:spMkLst>
            <pc:docMk/>
            <pc:sldMk cId="0" sldId="268"/>
            <ac:spMk id="20" creationId="{00000000-0000-0000-0000-000000000000}"/>
          </ac:spMkLst>
        </pc:spChg>
        <pc:grpChg chg="del">
          <ac:chgData name="Krister Rosjö" userId="beb31112f64bef59" providerId="LiveId" clId="{5977A753-0CE6-42BE-A54E-D188301C57A7}" dt="2018-02-03T14:21:21.128" v="891" actId="478"/>
          <ac:grpSpMkLst>
            <pc:docMk/>
            <pc:sldMk cId="0" sldId="268"/>
            <ac:grpSpMk id="9" creationId="{00000000-0000-0000-0000-000000000000}"/>
          </ac:grpSpMkLst>
        </pc:grpChg>
        <pc:grpChg chg="del">
          <ac:chgData name="Krister Rosjö" userId="beb31112f64bef59" providerId="LiveId" clId="{5977A753-0CE6-42BE-A54E-D188301C57A7}" dt="2018-02-03T14:21:19.013" v="890" actId="478"/>
          <ac:grpSpMkLst>
            <pc:docMk/>
            <pc:sldMk cId="0" sldId="268"/>
            <ac:grpSpMk id="14" creationId="{00000000-0000-0000-0000-000000000000}"/>
          </ac:grpSpMkLst>
        </pc:grpChg>
        <pc:picChg chg="add del mod">
          <ac:chgData name="Krister Rosjö" userId="beb31112f64bef59" providerId="LiveId" clId="{5977A753-0CE6-42BE-A54E-D188301C57A7}" dt="2018-02-12T20:54:50.262" v="1133" actId="1076"/>
          <ac:picMkLst>
            <pc:docMk/>
            <pc:sldMk cId="0" sldId="268"/>
            <ac:picMk id="4" creationId="{6E036082-D6C5-49A3-814A-48686595A813}"/>
          </ac:picMkLst>
        </pc:picChg>
        <pc:picChg chg="add del mod">
          <ac:chgData name="Krister Rosjö" userId="beb31112f64bef59" providerId="LiveId" clId="{5977A753-0CE6-42BE-A54E-D188301C57A7}" dt="2018-02-12T21:08:18.306" v="1136" actId="478"/>
          <ac:picMkLst>
            <pc:docMk/>
            <pc:sldMk cId="0" sldId="268"/>
            <ac:picMk id="6" creationId="{DF41BEEC-AF62-412F-9061-2C0543961554}"/>
          </ac:picMkLst>
        </pc:picChg>
        <pc:picChg chg="add">
          <ac:chgData name="Krister Rosjö" userId="beb31112f64bef59" providerId="LiveId" clId="{5977A753-0CE6-42BE-A54E-D188301C57A7}" dt="2018-02-12T21:08:23.526" v="1137" actId="1076"/>
          <ac:picMkLst>
            <pc:docMk/>
            <pc:sldMk cId="0" sldId="268"/>
            <ac:picMk id="10" creationId="{21254429-059B-42D1-BAE4-67A8706AFC01}"/>
          </ac:picMkLst>
        </pc:picChg>
        <pc:picChg chg="add">
          <ac:chgData name="Krister Rosjö" userId="beb31112f64bef59" providerId="LiveId" clId="{5977A753-0CE6-42BE-A54E-D188301C57A7}" dt="2018-02-03T12:52:35.297" v="224" actId="478"/>
          <ac:picMkLst>
            <pc:docMk/>
            <pc:sldMk cId="0" sldId="268"/>
            <ac:picMk id="19" creationId="{47C35E3F-AC81-407E-A450-C2E3A5851589}"/>
          </ac:picMkLst>
        </pc:picChg>
        <pc:picChg chg="add mod">
          <ac:chgData name="Krister Rosjö" userId="beb31112f64bef59" providerId="LiveId" clId="{5977A753-0CE6-42BE-A54E-D188301C57A7}" dt="2018-02-03T13:08:51.062" v="289" actId="1076"/>
          <ac:picMkLst>
            <pc:docMk/>
            <pc:sldMk cId="0" sldId="268"/>
            <ac:picMk id="21" creationId="{94563E08-5009-47E8-870F-BA52CAEE3621}"/>
          </ac:picMkLst>
        </pc:picChg>
      </pc:sldChg>
      <pc:sldChg chg="addSp delSp modSp">
        <pc:chgData name="Krister Rosjö" userId="beb31112f64bef59" providerId="LiveId" clId="{5977A753-0CE6-42BE-A54E-D188301C57A7}" dt="2018-02-12T21:17:25.173" v="1760" actId="20577"/>
        <pc:sldMkLst>
          <pc:docMk/>
          <pc:sldMk cId="0" sldId="269"/>
        </pc:sldMkLst>
        <pc:spChg chg="mod">
          <ac:chgData name="Krister Rosjö" userId="beb31112f64bef59" providerId="LiveId" clId="{5977A753-0CE6-42BE-A54E-D188301C57A7}" dt="2018-02-12T21:17:25.173" v="1760" actId="20577"/>
          <ac:spMkLst>
            <pc:docMk/>
            <pc:sldMk cId="0" sldId="269"/>
            <ac:spMk id="3" creationId="{00000000-0000-0000-0000-000000000000}"/>
          </ac:spMkLst>
        </pc:spChg>
        <pc:spChg chg="del mod">
          <ac:chgData name="Krister Rosjö" userId="beb31112f64bef59" providerId="LiveId" clId="{5977A753-0CE6-42BE-A54E-D188301C57A7}" dt="2018-02-03T13:09:03.067" v="294" actId="20577"/>
          <ac:spMkLst>
            <pc:docMk/>
            <pc:sldMk cId="0" sldId="269"/>
            <ac:spMk id="6" creationId="{00000000-0000-0000-0000-000000000000}"/>
          </ac:spMkLst>
        </pc:spChg>
        <pc:spChg chg="del mod">
          <ac:chgData name="Krister Rosjö" userId="beb31112f64bef59" providerId="LiveId" clId="{5977A753-0CE6-42BE-A54E-D188301C57A7}" dt="2018-02-12T21:10:00.261" v="1223" actId="478"/>
          <ac:spMkLst>
            <pc:docMk/>
            <pc:sldMk cId="0" sldId="269"/>
            <ac:spMk id="7" creationId="{00000000-0000-0000-0000-000000000000}"/>
          </ac:spMkLst>
        </pc:spChg>
        <pc:picChg chg="add del mod">
          <ac:chgData name="Krister Rosjö" userId="beb31112f64bef59" providerId="LiveId" clId="{5977A753-0CE6-42BE-A54E-D188301C57A7}" dt="2018-02-03T13:09:08.003" v="296" actId="478"/>
          <ac:picMkLst>
            <pc:docMk/>
            <pc:sldMk cId="0" sldId="269"/>
            <ac:picMk id="8" creationId="{463F3CAF-5749-4441-8733-681991F7D752}"/>
          </ac:picMkLst>
        </pc:picChg>
        <pc:picChg chg="add">
          <ac:chgData name="Krister Rosjö" userId="beb31112f64bef59" providerId="LiveId" clId="{5977A753-0CE6-42BE-A54E-D188301C57A7}" dt="2018-02-03T13:09:13.638" v="297" actId="20577"/>
          <ac:picMkLst>
            <pc:docMk/>
            <pc:sldMk cId="0" sldId="269"/>
            <ac:picMk id="9" creationId="{DE738351-BB83-4F00-AB5F-F639CBD49AFF}"/>
          </ac:picMkLst>
        </pc:picChg>
        <pc:picChg chg="add">
          <ac:chgData name="Krister Rosjö" userId="beb31112f64bef59" providerId="LiveId" clId="{5977A753-0CE6-42BE-A54E-D188301C57A7}" dt="2018-02-03T13:09:18.340" v="298" actId="20577"/>
          <ac:picMkLst>
            <pc:docMk/>
            <pc:sldMk cId="0" sldId="269"/>
            <ac:picMk id="10" creationId="{19CE066D-B238-448C-ADFE-FC75C717C494}"/>
          </ac:picMkLst>
        </pc:picChg>
      </pc:sldChg>
      <pc:sldChg chg="addSp delSp modSp">
        <pc:chgData name="Krister Rosjö" userId="beb31112f64bef59" providerId="LiveId" clId="{5977A753-0CE6-42BE-A54E-D188301C57A7}" dt="2018-02-12T21:10:31.777" v="1227" actId="478"/>
        <pc:sldMkLst>
          <pc:docMk/>
          <pc:sldMk cId="0" sldId="270"/>
        </pc:sldMkLst>
        <pc:spChg chg="del mod">
          <ac:chgData name="Krister Rosjö" userId="beb31112f64bef59" providerId="LiveId" clId="{5977A753-0CE6-42BE-A54E-D188301C57A7}" dt="2018-02-12T21:10:31.777" v="1227" actId="478"/>
          <ac:spMkLst>
            <pc:docMk/>
            <pc:sldMk cId="0" sldId="270"/>
            <ac:spMk id="3" creationId="{00000000-0000-0000-0000-000000000000}"/>
          </ac:spMkLst>
        </pc:spChg>
        <pc:spChg chg="del mod">
          <ac:chgData name="Krister Rosjö" userId="beb31112f64bef59" providerId="LiveId" clId="{5977A753-0CE6-42BE-A54E-D188301C57A7}" dt="2018-02-03T13:09:34.763" v="301" actId="20577"/>
          <ac:spMkLst>
            <pc:docMk/>
            <pc:sldMk cId="0" sldId="270"/>
            <ac:spMk id="6" creationId="{00000000-0000-0000-0000-000000000000}"/>
          </ac:spMkLst>
        </pc:spChg>
        <pc:spChg chg="del mod">
          <ac:chgData name="Krister Rosjö" userId="beb31112f64bef59" providerId="LiveId" clId="{5977A753-0CE6-42BE-A54E-D188301C57A7}" dt="2018-02-12T21:10:17.060" v="1226" actId="478"/>
          <ac:spMkLst>
            <pc:docMk/>
            <pc:sldMk cId="0" sldId="270"/>
            <ac:spMk id="7" creationId="{00000000-0000-0000-0000-000000000000}"/>
          </ac:spMkLst>
        </pc:spChg>
        <pc:picChg chg="add">
          <ac:chgData name="Krister Rosjö" userId="beb31112f64bef59" providerId="LiveId" clId="{5977A753-0CE6-42BE-A54E-D188301C57A7}" dt="2018-02-03T13:09:35.771" v="302" actId="20577"/>
          <ac:picMkLst>
            <pc:docMk/>
            <pc:sldMk cId="0" sldId="270"/>
            <ac:picMk id="8" creationId="{3F12B2D6-5C75-4F72-8EAE-4548F76AC47A}"/>
          </ac:picMkLst>
        </pc:picChg>
        <pc:picChg chg="add">
          <ac:chgData name="Krister Rosjö" userId="beb31112f64bef59" providerId="LiveId" clId="{5977A753-0CE6-42BE-A54E-D188301C57A7}" dt="2018-02-03T13:09:35.771" v="302" actId="20577"/>
          <ac:picMkLst>
            <pc:docMk/>
            <pc:sldMk cId="0" sldId="270"/>
            <ac:picMk id="9" creationId="{3EEE107F-5B93-405F-830C-E416E6BB4A0D}"/>
          </ac:picMkLst>
        </pc:picChg>
      </pc:sldChg>
      <pc:sldChg chg="addSp delSp modSp">
        <pc:chgData name="Krister Rosjö" userId="beb31112f64bef59" providerId="LiveId" clId="{5977A753-0CE6-42BE-A54E-D188301C57A7}" dt="2018-02-12T21:16:44.984" v="1754" actId="20577"/>
        <pc:sldMkLst>
          <pc:docMk/>
          <pc:sldMk cId="0" sldId="271"/>
        </pc:sldMkLst>
        <pc:spChg chg="del mod">
          <ac:chgData name="Krister Rosjö" userId="beb31112f64bef59" providerId="LiveId" clId="{5977A753-0CE6-42BE-A54E-D188301C57A7}" dt="2018-02-03T13:09:41.054" v="305" actId="20577"/>
          <ac:spMkLst>
            <pc:docMk/>
            <pc:sldMk cId="0" sldId="271"/>
            <ac:spMk id="6" creationId="{00000000-0000-0000-0000-000000000000}"/>
          </ac:spMkLst>
        </pc:spChg>
        <pc:spChg chg="mod">
          <ac:chgData name="Krister Rosjö" userId="beb31112f64bef59" providerId="LiveId" clId="{5977A753-0CE6-42BE-A54E-D188301C57A7}" dt="2018-02-12T21:16:44.984" v="1754" actId="20577"/>
          <ac:spMkLst>
            <pc:docMk/>
            <pc:sldMk cId="0" sldId="271"/>
            <ac:spMk id="7" creationId="{00000000-0000-0000-0000-000000000000}"/>
          </ac:spMkLst>
        </pc:spChg>
        <pc:picChg chg="add">
          <ac:chgData name="Krister Rosjö" userId="beb31112f64bef59" providerId="LiveId" clId="{5977A753-0CE6-42BE-A54E-D188301C57A7}" dt="2018-02-03T13:09:42.996" v="306" actId="20577"/>
          <ac:picMkLst>
            <pc:docMk/>
            <pc:sldMk cId="0" sldId="271"/>
            <ac:picMk id="8" creationId="{361C19E5-6E6B-4EE7-8ACC-0EFCD6C039FB}"/>
          </ac:picMkLst>
        </pc:picChg>
        <pc:picChg chg="add">
          <ac:chgData name="Krister Rosjö" userId="beb31112f64bef59" providerId="LiveId" clId="{5977A753-0CE6-42BE-A54E-D188301C57A7}" dt="2018-02-03T13:09:42.996" v="306" actId="20577"/>
          <ac:picMkLst>
            <pc:docMk/>
            <pc:sldMk cId="0" sldId="271"/>
            <ac:picMk id="9" creationId="{27CE8FE3-A2A1-4A28-8F5A-DD862B00FA95}"/>
          </ac:picMkLst>
        </pc:picChg>
      </pc:sldChg>
      <pc:sldChg chg="addSp delSp modSp">
        <pc:chgData name="Krister Rosjö" userId="beb31112f64bef59" providerId="LiveId" clId="{5977A753-0CE6-42BE-A54E-D188301C57A7}" dt="2018-02-12T21:14:19.990" v="1636" actId="20577"/>
        <pc:sldMkLst>
          <pc:docMk/>
          <pc:sldMk cId="0" sldId="272"/>
        </pc:sldMkLst>
        <pc:spChg chg="mod">
          <ac:chgData name="Krister Rosjö" userId="beb31112f64bef59" providerId="LiveId" clId="{5977A753-0CE6-42BE-A54E-D188301C57A7}" dt="2018-02-12T21:14:19.990" v="1636" actId="20577"/>
          <ac:spMkLst>
            <pc:docMk/>
            <pc:sldMk cId="0" sldId="272"/>
            <ac:spMk id="3" creationId="{00000000-0000-0000-0000-000000000000}"/>
          </ac:spMkLst>
        </pc:spChg>
        <pc:spChg chg="del mod">
          <ac:chgData name="Krister Rosjö" userId="beb31112f64bef59" providerId="LiveId" clId="{5977A753-0CE6-42BE-A54E-D188301C57A7}" dt="2018-02-03T13:09:50.412" v="309" actId="20577"/>
          <ac:spMkLst>
            <pc:docMk/>
            <pc:sldMk cId="0" sldId="272"/>
            <ac:spMk id="6" creationId="{00000000-0000-0000-0000-000000000000}"/>
          </ac:spMkLst>
        </pc:spChg>
        <pc:spChg chg="mod">
          <ac:chgData name="Krister Rosjö" userId="beb31112f64bef59" providerId="LiveId" clId="{5977A753-0CE6-42BE-A54E-D188301C57A7}" dt="2018-02-12T21:11:46.490" v="1367" actId="6549"/>
          <ac:spMkLst>
            <pc:docMk/>
            <pc:sldMk cId="0" sldId="272"/>
            <ac:spMk id="7" creationId="{00000000-0000-0000-0000-000000000000}"/>
          </ac:spMkLst>
        </pc:spChg>
        <pc:picChg chg="add">
          <ac:chgData name="Krister Rosjö" userId="beb31112f64bef59" providerId="LiveId" clId="{5977A753-0CE6-42BE-A54E-D188301C57A7}" dt="2018-02-03T13:09:52.315" v="310" actId="20577"/>
          <ac:picMkLst>
            <pc:docMk/>
            <pc:sldMk cId="0" sldId="272"/>
            <ac:picMk id="8" creationId="{DDDF86C0-7662-4537-8929-237AAE14F7E3}"/>
          </ac:picMkLst>
        </pc:picChg>
        <pc:picChg chg="add">
          <ac:chgData name="Krister Rosjö" userId="beb31112f64bef59" providerId="LiveId" clId="{5977A753-0CE6-42BE-A54E-D188301C57A7}" dt="2018-02-03T13:09:52.315" v="310" actId="20577"/>
          <ac:picMkLst>
            <pc:docMk/>
            <pc:sldMk cId="0" sldId="272"/>
            <ac:picMk id="9" creationId="{FAE864CB-87B8-40C2-9F3F-01C253932A42}"/>
          </ac:picMkLst>
        </pc:picChg>
      </pc:sldChg>
      <pc:sldChg chg="addSp delSp modSp">
        <pc:chgData name="Krister Rosjö" userId="beb31112f64bef59" providerId="LiveId" clId="{5977A753-0CE6-42BE-A54E-D188301C57A7}" dt="2018-02-03T13:10:02.385" v="314" actId="20577"/>
        <pc:sldMkLst>
          <pc:docMk/>
          <pc:sldMk cId="0" sldId="273"/>
        </pc:sldMkLst>
        <pc:spChg chg="del mod">
          <ac:chgData name="Krister Rosjö" userId="beb31112f64bef59" providerId="LiveId" clId="{5977A753-0CE6-42BE-A54E-D188301C57A7}" dt="2018-02-03T13:10:00.499" v="313" actId="20577"/>
          <ac:spMkLst>
            <pc:docMk/>
            <pc:sldMk cId="0" sldId="273"/>
            <ac:spMk id="5" creationId="{00000000-0000-0000-0000-000000000000}"/>
          </ac:spMkLst>
        </pc:spChg>
        <pc:picChg chg="add">
          <ac:chgData name="Krister Rosjö" userId="beb31112f64bef59" providerId="LiveId" clId="{5977A753-0CE6-42BE-A54E-D188301C57A7}" dt="2018-02-03T13:10:02.385" v="314" actId="20577"/>
          <ac:picMkLst>
            <pc:docMk/>
            <pc:sldMk cId="0" sldId="273"/>
            <ac:picMk id="7" creationId="{852C169C-427F-4CC0-AE5A-0FCA99573A10}"/>
          </ac:picMkLst>
        </pc:picChg>
        <pc:picChg chg="add">
          <ac:chgData name="Krister Rosjö" userId="beb31112f64bef59" providerId="LiveId" clId="{5977A753-0CE6-42BE-A54E-D188301C57A7}" dt="2018-02-03T13:10:02.385" v="314" actId="20577"/>
          <ac:picMkLst>
            <pc:docMk/>
            <pc:sldMk cId="0" sldId="273"/>
            <ac:picMk id="8" creationId="{D9961F8D-6E62-4B5A-AB7C-FD0007DA26F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6914E3-7543-4B95-9AF6-86178912FB7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6851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AC9AE1-36C4-4F19-BE38-96591C690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925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10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Studera exempelkartan och ta med det som viktigt för er tävling</a:t>
            </a:r>
            <a:r>
              <a:rPr lang="sv-SE" b="1" baseline="0" dirty="0"/>
              <a:t> på er karta!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7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Studera exempelkartan och ta med det som viktigt för er tävling</a:t>
            </a:r>
            <a:r>
              <a:rPr lang="sv-SE" b="1" baseline="0" dirty="0"/>
              <a:t> på er karta!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03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Studera exempelkartan och ta med det som viktigt för er tävling</a:t>
            </a:r>
            <a:r>
              <a:rPr lang="sv-SE" b="1" baseline="0" dirty="0"/>
              <a:t> på er karta!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17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dirty="0">
                <a:solidFill>
                  <a:srgbClr val="FF0000"/>
                </a:solidFill>
              </a:rPr>
              <a:t>Om behov finns lägg in antal varv, langningszon, svåra passager et c.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46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dirty="0">
                <a:solidFill>
                  <a:srgbClr val="FF0000"/>
                </a:solidFill>
              </a:rPr>
              <a:t>Om behov finns lägg in antal varv, langningszon, svåra passager et c.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5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Lägg in</a:t>
            </a:r>
            <a:r>
              <a:rPr lang="sv-SE" b="1" baseline="0" dirty="0">
                <a:solidFill>
                  <a:srgbClr val="FF0000"/>
                </a:solidFill>
              </a:rPr>
              <a:t> en karta som tydligt visar var dessa områden finns, tryck på att de används!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89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Låt</a:t>
            </a:r>
            <a:r>
              <a:rPr lang="sv-SE" b="1" baseline="0" dirty="0">
                <a:solidFill>
                  <a:srgbClr val="FF0000"/>
                </a:solidFill>
              </a:rPr>
              <a:t> frågan om banprepareringen vara orörd och ställ den under mötet.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35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64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34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z="1200" b="1" dirty="0"/>
              <a:t>Ta bort denna bild om det ej finns</a:t>
            </a:r>
            <a:r>
              <a:rPr lang="sv-SE" sz="1200" b="1" baseline="0" dirty="0"/>
              <a:t> behov av den.</a:t>
            </a:r>
            <a:endParaRPr lang="sv-SE" sz="1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9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Lägg till eller ta bort funktionärer efter</a:t>
            </a:r>
            <a:r>
              <a:rPr lang="sv-SE" b="1" baseline="0" dirty="0"/>
              <a:t> behov.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8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76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Ta bort eventuella programpunkter</a:t>
            </a:r>
            <a:r>
              <a:rPr lang="sv-SE" baseline="0" dirty="0"/>
              <a:t> om tävlingen inte har dem.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3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24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Skriv</a:t>
            </a:r>
            <a:r>
              <a:rPr lang="sv-SE" b="1" baseline="0" dirty="0">
                <a:solidFill>
                  <a:srgbClr val="FF0000"/>
                </a:solidFill>
              </a:rPr>
              <a:t> ut denna sida och dela ut!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80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Skriv</a:t>
            </a:r>
            <a:r>
              <a:rPr lang="sv-SE" b="1" baseline="0" dirty="0">
                <a:solidFill>
                  <a:srgbClr val="FF0000"/>
                </a:solidFill>
              </a:rPr>
              <a:t> ut denna sida och dela ut!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3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28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Ta bort</a:t>
            </a:r>
            <a:r>
              <a:rPr lang="sv-SE" b="1" baseline="0" dirty="0"/>
              <a:t> de punkter som ej behövs för er tävling. Skriv ut denna sida och dela ut!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39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Ta bort</a:t>
            </a:r>
            <a:r>
              <a:rPr lang="sv-SE" b="1" baseline="0" dirty="0"/>
              <a:t> de punkter som ej behövs för er tävling. Skriv ut denna sida och dela ut!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4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7467600" cy="6858000"/>
          </a:xfrm>
          <a:prstGeom prst="rect">
            <a:avLst/>
          </a:prstGeom>
          <a:noFill/>
        </p:spPr>
      </p:pic>
      <p:sp>
        <p:nvSpPr>
          <p:cNvPr id="3091" name="Rectangle 1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2382286" y="4507534"/>
            <a:ext cx="6027737" cy="863600"/>
          </a:xfrm>
        </p:spPr>
        <p:txBody>
          <a:bodyPr lIns="91440" tIns="45720" rIns="91440" bIns="45720" anchor="b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Lagledarmöte Team Sportia Cup</a:t>
            </a:r>
            <a:br>
              <a:rPr lang="sv-SE" dirty="0"/>
            </a:br>
            <a:r>
              <a:rPr lang="sv-SE" dirty="0"/>
              <a:t>och Scandic Cup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382286" y="5552660"/>
            <a:ext cx="6027737" cy="516835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in ort och datum</a:t>
            </a:r>
          </a:p>
        </p:txBody>
      </p:sp>
      <p:pic>
        <p:nvPicPr>
          <p:cNvPr id="5" name="Bildobjekt 4" descr="svenska_skid_forbundet_transparent_bg.gi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29100" y="1905000"/>
            <a:ext cx="2434767" cy="1462303"/>
          </a:xfrm>
          <a:prstGeom prst="rect">
            <a:avLst/>
          </a:prstGeom>
        </p:spPr>
      </p:pic>
      <p:pic>
        <p:nvPicPr>
          <p:cNvPr id="6" name="Bildobjekt 5" descr="VAFA_STICKER_rgb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5905500"/>
            <a:ext cx="1456944" cy="563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Test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DF21F-8EDB-49FF-A2CE-A6316B390910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209800" y="1981200"/>
            <a:ext cx="3048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048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Test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285E1-D4A3-4A3C-874F-C4BD371F42A8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Test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73681-1D5F-4570-A4D3-C222BBF86AD6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Test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9B948-6E4A-4EB7-900C-6ED9767119B0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94388" y="6330950"/>
            <a:ext cx="2133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endParaRPr lang="sv-S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81200"/>
            <a:ext cx="6248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6858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44" name="Picture 20" descr="ssf_brevhuvud_jb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315913"/>
            <a:ext cx="6248400" cy="190500"/>
          </a:xfrm>
          <a:prstGeom prst="rect">
            <a:avLst/>
          </a:prstGeom>
          <a:noFill/>
        </p:spPr>
      </p:pic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330950"/>
            <a:ext cx="2819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sv-SE"/>
              <a:t>Test</a:t>
            </a: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7838" y="6330950"/>
            <a:ext cx="3603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28049C1E-18F0-4900-8AD2-457BC079380A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8" name="Bildobjekt 7" descr="svenska_skid_forbunde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7500" y="317500"/>
            <a:ext cx="1097280" cy="661416"/>
          </a:xfrm>
          <a:prstGeom prst="rect">
            <a:avLst/>
          </a:prstGeom>
        </p:spPr>
      </p:pic>
      <p:pic>
        <p:nvPicPr>
          <p:cNvPr id="9" name="Bildobjekt 8" descr="VAFA_STICKER_rgb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905500"/>
            <a:ext cx="1456944" cy="5638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fontAlgn="base">
        <a:lnSpc>
          <a:spcPct val="110000"/>
        </a:lnSpc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tmp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tmp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tmp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tmp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tmp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skidor@hallbysok.se" TargetMode="Externa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tm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tmp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tmp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 sz="quarter"/>
          </p:nvPr>
        </p:nvSpPr>
        <p:spPr/>
        <p:txBody>
          <a:bodyPr anchor="b"/>
          <a:lstStyle/>
          <a:p>
            <a:r>
              <a:rPr lang="sv-SE" dirty="0"/>
              <a:t>JSM Distans och Stafett</a:t>
            </a:r>
          </a:p>
        </p:txBody>
      </p:sp>
      <p:sp>
        <p:nvSpPr>
          <p:cNvPr id="9" name="Underrubrik 8"/>
          <p:cNvSpPr>
            <a:spLocks noGrp="1"/>
          </p:cNvSpPr>
          <p:nvPr>
            <p:ph type="subTitle" sz="quarter" idx="1"/>
          </p:nvPr>
        </p:nvSpPr>
        <p:spPr>
          <a:xfrm>
            <a:off x="2403152" y="5669063"/>
            <a:ext cx="6027737" cy="514023"/>
          </a:xfrm>
        </p:spPr>
        <p:txBody>
          <a:bodyPr/>
          <a:lstStyle/>
          <a:p>
            <a:r>
              <a:rPr lang="sv-SE" dirty="0"/>
              <a:t>Jönköping- Hallbystugan 2018-02-17-18</a:t>
            </a:r>
          </a:p>
        </p:txBody>
      </p:sp>
      <p:pic>
        <p:nvPicPr>
          <p:cNvPr id="14" name="Bildobjekt 13" descr="En bild som visar clipart&#10;&#10;Beskrivning genererad med mycket hög exakthet">
            <a:extLst>
              <a:ext uri="{FF2B5EF4-FFF2-40B4-BE49-F238E27FC236}">
                <a16:creationId xmlns:a16="http://schemas.microsoft.com/office/drawing/2014/main" xmlns="" id="{320ECBC8-16E1-4E26-9D02-18F5AB6DB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6" y="1055369"/>
            <a:ext cx="1459415" cy="409447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xmlns="" id="{78474870-81A3-4C83-96E4-0BFD1E649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5" y="1464816"/>
            <a:ext cx="714516" cy="912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9800" y="536171"/>
            <a:ext cx="6248400" cy="610985"/>
          </a:xfrm>
        </p:spPr>
        <p:txBody>
          <a:bodyPr/>
          <a:lstStyle/>
          <a:p>
            <a:r>
              <a:rPr lang="sv-SE" dirty="0"/>
              <a:t>Information om nummerlappar och lottning söndag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159923" y="1209328"/>
            <a:ext cx="6701443" cy="442880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Nummerlappar hämtas klubbvis i tävlingsexpedition.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Sträcka 1- röd nummerlapp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Sträcka 2- grön nummerlapp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Sträcka 3- gul </a:t>
            </a:r>
            <a:r>
              <a:rPr lang="sv-SE" b="1" dirty="0" smtClean="0"/>
              <a:t>nummerlapp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 smtClean="0"/>
              <a:t>Bennummerlappar på sistasträckan.</a:t>
            </a: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De 14 bästa lagen är seedade efter resultatet i förra årets JSM-stafett. Övriga lag är lottade.  Klubbar som har flera lag utanför det seedade fältet kommer lag 1 lottas före lag 2 osv.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Lagändringar ska göras i </a:t>
            </a:r>
            <a:r>
              <a:rPr lang="sv-SE" b="1" dirty="0" err="1"/>
              <a:t>IdrottOnline</a:t>
            </a:r>
            <a:r>
              <a:rPr lang="sv-SE" b="1" dirty="0"/>
              <a:t> senast lördag kl. 16. Observera att det bara kan utföras av klubbmedlem med rätt behörighet i </a:t>
            </a:r>
            <a:r>
              <a:rPr lang="sv-SE" b="1" dirty="0" err="1"/>
              <a:t>IdrottOnline</a:t>
            </a:r>
            <a:r>
              <a:rPr lang="sv-SE" b="1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</p:txBody>
      </p:sp>
      <p:pic>
        <p:nvPicPr>
          <p:cNvPr id="8" name="Bildobjekt 7" descr="En bild som visar clipart&#10;&#10;Beskrivning genererad med mycket hög exakthet">
            <a:extLst>
              <a:ext uri="{FF2B5EF4-FFF2-40B4-BE49-F238E27FC236}">
                <a16:creationId xmlns:a16="http://schemas.microsoft.com/office/drawing/2014/main" xmlns="" id="{F704EAAA-D31C-4E9B-A09D-342C99867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3" y="1209328"/>
            <a:ext cx="1379996" cy="38716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3DE09434-8A36-4417-82AE-9CEDBED33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3" y="1596494"/>
            <a:ext cx="714516" cy="912205"/>
          </a:xfrm>
          <a:prstGeom prst="rect">
            <a:avLst/>
          </a:prstGeom>
        </p:spPr>
      </p:pic>
      <p:pic>
        <p:nvPicPr>
          <p:cNvPr id="6" name="Bildobjekt 5" descr="Skärmurklipp">
            <a:extLst>
              <a:ext uri="{FF2B5EF4-FFF2-40B4-BE49-F238E27FC236}">
                <a16:creationId xmlns:a16="http://schemas.microsoft.com/office/drawing/2014/main" xmlns="" id="{68860ED6-B36B-4960-824C-013D83F64C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23" y="3423729"/>
            <a:ext cx="6068272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9800" y="536171"/>
            <a:ext cx="6248400" cy="610985"/>
          </a:xfrm>
        </p:spPr>
        <p:txBody>
          <a:bodyPr/>
          <a:lstStyle/>
          <a:p>
            <a:r>
              <a:rPr lang="sv-SE" dirty="0"/>
              <a:t>Presentation av tävlingsarenan</a:t>
            </a:r>
          </a:p>
        </p:txBody>
      </p:sp>
      <p:pic>
        <p:nvPicPr>
          <p:cNvPr id="11" name="Bildobjekt 10" descr="En bild som visar clipart&#10;&#10;Beskrivning genererad med mycket hög exakthet">
            <a:extLst>
              <a:ext uri="{FF2B5EF4-FFF2-40B4-BE49-F238E27FC236}">
                <a16:creationId xmlns:a16="http://schemas.microsoft.com/office/drawing/2014/main" xmlns="" id="{081C3B37-FA0A-4299-B133-BC3C2D7C6F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3" y="1209328"/>
            <a:ext cx="1379996" cy="38716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xmlns="" id="{6E4B2616-C9DC-4E2C-A336-C9CA09070C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59" y="1596494"/>
            <a:ext cx="714516" cy="912205"/>
          </a:xfrm>
          <a:prstGeom prst="rect">
            <a:avLst/>
          </a:prstGeom>
        </p:spPr>
      </p:pic>
      <p:pic>
        <p:nvPicPr>
          <p:cNvPr id="6" name="Bildobjekt 5" descr="En bild som visar text, karta&#10;&#10;Beskrivning genererad med mycket hög exakthet">
            <a:extLst>
              <a:ext uri="{FF2B5EF4-FFF2-40B4-BE49-F238E27FC236}">
                <a16:creationId xmlns:a16="http://schemas.microsoft.com/office/drawing/2014/main" xmlns="" id="{61401518-FDDB-43FA-885E-3DBCF95C18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09327"/>
            <a:ext cx="6440544" cy="4554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9800" y="536171"/>
            <a:ext cx="6248400" cy="610985"/>
          </a:xfrm>
        </p:spPr>
        <p:txBody>
          <a:bodyPr/>
          <a:lstStyle/>
          <a:p>
            <a:r>
              <a:rPr lang="sv-SE" dirty="0"/>
              <a:t>Presentation av skidstadion lördag</a:t>
            </a:r>
          </a:p>
        </p:txBody>
      </p:sp>
      <p:pic>
        <p:nvPicPr>
          <p:cNvPr id="11" name="Bildobjekt 10" descr="En bild som visar clipart&#10;&#10;Beskrivning genererad med mycket hög exakthet">
            <a:extLst>
              <a:ext uri="{FF2B5EF4-FFF2-40B4-BE49-F238E27FC236}">
                <a16:creationId xmlns:a16="http://schemas.microsoft.com/office/drawing/2014/main" xmlns="" id="{081C3B37-FA0A-4299-B133-BC3C2D7C6F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3" y="1209328"/>
            <a:ext cx="1379996" cy="38716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xmlns="" id="{6E4B2616-C9DC-4E2C-A336-C9CA09070C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59" y="1596494"/>
            <a:ext cx="714516" cy="912205"/>
          </a:xfrm>
          <a:prstGeom prst="rect">
            <a:avLst/>
          </a:prstGeom>
        </p:spPr>
      </p:pic>
      <p:pic>
        <p:nvPicPr>
          <p:cNvPr id="5" name="Bildobjekt 4" descr="Skärmurklipp">
            <a:extLst>
              <a:ext uri="{FF2B5EF4-FFF2-40B4-BE49-F238E27FC236}">
                <a16:creationId xmlns:a16="http://schemas.microsoft.com/office/drawing/2014/main" xmlns="" id="{7E1E560C-1384-46C2-80C8-46F6BCEA61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56444"/>
            <a:ext cx="5549283" cy="488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9800" y="536171"/>
            <a:ext cx="6248400" cy="610985"/>
          </a:xfrm>
        </p:spPr>
        <p:txBody>
          <a:bodyPr/>
          <a:lstStyle/>
          <a:p>
            <a:r>
              <a:rPr lang="sv-SE" dirty="0"/>
              <a:t>Presentation av skidstadion söndag</a:t>
            </a:r>
          </a:p>
        </p:txBody>
      </p:sp>
      <p:pic>
        <p:nvPicPr>
          <p:cNvPr id="11" name="Bildobjekt 10" descr="En bild som visar clipart&#10;&#10;Beskrivning genererad med mycket hög exakthet">
            <a:extLst>
              <a:ext uri="{FF2B5EF4-FFF2-40B4-BE49-F238E27FC236}">
                <a16:creationId xmlns:a16="http://schemas.microsoft.com/office/drawing/2014/main" xmlns="" id="{081C3B37-FA0A-4299-B133-BC3C2D7C6F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3" y="1209328"/>
            <a:ext cx="1379996" cy="38716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xmlns="" id="{6E4B2616-C9DC-4E2C-A336-C9CA09070C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59" y="1596494"/>
            <a:ext cx="714516" cy="912205"/>
          </a:xfrm>
          <a:prstGeom prst="rect">
            <a:avLst/>
          </a:prstGeom>
        </p:spPr>
      </p:pic>
      <p:pic>
        <p:nvPicPr>
          <p:cNvPr id="5" name="Bildobjekt 4" descr="Skärmurklipp">
            <a:extLst>
              <a:ext uri="{FF2B5EF4-FFF2-40B4-BE49-F238E27FC236}">
                <a16:creationId xmlns:a16="http://schemas.microsoft.com/office/drawing/2014/main" xmlns="" id="{C63F6258-E013-4A93-9867-8892663D1B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84390"/>
            <a:ext cx="4711703" cy="48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9800" y="536171"/>
            <a:ext cx="6248400" cy="610985"/>
          </a:xfrm>
        </p:spPr>
        <p:txBody>
          <a:bodyPr/>
          <a:lstStyle/>
          <a:p>
            <a:r>
              <a:rPr lang="sv-SE" dirty="0"/>
              <a:t>Presentation av tävlingsbanorna</a:t>
            </a:r>
          </a:p>
        </p:txBody>
      </p:sp>
      <p:pic>
        <p:nvPicPr>
          <p:cNvPr id="26" name="Bildobjekt 25" descr="En bild som visar clipart&#10;&#10;Beskrivning genererad med mycket hög exakthet">
            <a:extLst>
              <a:ext uri="{FF2B5EF4-FFF2-40B4-BE49-F238E27FC236}">
                <a16:creationId xmlns:a16="http://schemas.microsoft.com/office/drawing/2014/main" xmlns="" id="{78A1C9A6-FD3A-43BA-B390-1774FF3EB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3" y="1209328"/>
            <a:ext cx="1379996" cy="387166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xmlns="" id="{B4398F86-DA5F-42F9-A446-8EC0C1D42F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05" y="1672484"/>
            <a:ext cx="714516" cy="912205"/>
          </a:xfrm>
          <a:prstGeom prst="rect">
            <a:avLst/>
          </a:prstGeom>
        </p:spPr>
      </p:pic>
      <p:pic>
        <p:nvPicPr>
          <p:cNvPr id="5" name="Bildobjekt 4" descr="Skärmurklipp">
            <a:extLst>
              <a:ext uri="{FF2B5EF4-FFF2-40B4-BE49-F238E27FC236}">
                <a16:creationId xmlns:a16="http://schemas.microsoft.com/office/drawing/2014/main" xmlns="" id="{43695EE0-B85B-44D2-BB1A-4220D562B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37727"/>
            <a:ext cx="6138865" cy="42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9800" y="536171"/>
            <a:ext cx="6248400" cy="610985"/>
          </a:xfrm>
        </p:spPr>
        <p:txBody>
          <a:bodyPr/>
          <a:lstStyle/>
          <a:p>
            <a:r>
              <a:rPr lang="sv-SE" dirty="0"/>
              <a:t>Presentation av tävlingsbanorna</a:t>
            </a:r>
          </a:p>
        </p:txBody>
      </p:sp>
      <p:pic>
        <p:nvPicPr>
          <p:cNvPr id="26" name="Bildobjekt 25" descr="En bild som visar clipart&#10;&#10;Beskrivning genererad med mycket hög exakthet">
            <a:extLst>
              <a:ext uri="{FF2B5EF4-FFF2-40B4-BE49-F238E27FC236}">
                <a16:creationId xmlns:a16="http://schemas.microsoft.com/office/drawing/2014/main" xmlns="" id="{78A1C9A6-FD3A-43BA-B390-1774FF3EB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3" y="1209328"/>
            <a:ext cx="1379996" cy="387166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xmlns="" id="{B4398F86-DA5F-42F9-A446-8EC0C1D42F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05" y="1672484"/>
            <a:ext cx="714516" cy="912205"/>
          </a:xfrm>
          <a:prstGeom prst="rect">
            <a:avLst/>
          </a:prstGeom>
        </p:spPr>
      </p:pic>
      <p:pic>
        <p:nvPicPr>
          <p:cNvPr id="4" name="Bildobjekt 3" descr="Skärmurklipp">
            <a:extLst>
              <a:ext uri="{FF2B5EF4-FFF2-40B4-BE49-F238E27FC236}">
                <a16:creationId xmlns:a16="http://schemas.microsoft.com/office/drawing/2014/main" xmlns="" id="{700B62DB-99E8-4E51-910A-09D4860A8B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39" y="1402911"/>
            <a:ext cx="6194521" cy="3764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9800" y="536171"/>
            <a:ext cx="6248400" cy="610985"/>
          </a:xfrm>
        </p:spPr>
        <p:txBody>
          <a:bodyPr/>
          <a:lstStyle/>
          <a:p>
            <a:r>
              <a:rPr lang="sv-SE" dirty="0"/>
              <a:t>Skidtestning och uppvärmning</a:t>
            </a:r>
          </a:p>
        </p:txBody>
      </p:sp>
      <p:pic>
        <p:nvPicPr>
          <p:cNvPr id="19" name="Bildobjekt 18" descr="En bild som visar clipart&#10;&#10;Beskrivning genererad med mycket hög exakthet">
            <a:extLst>
              <a:ext uri="{FF2B5EF4-FFF2-40B4-BE49-F238E27FC236}">
                <a16:creationId xmlns:a16="http://schemas.microsoft.com/office/drawing/2014/main" xmlns="" id="{47C35E3F-AC81-407E-A450-C2E3A5851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3" y="1209328"/>
            <a:ext cx="1379996" cy="387166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xmlns="" id="{94563E08-5009-47E8-870F-BA52CAEE36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3" y="1596494"/>
            <a:ext cx="714516" cy="912205"/>
          </a:xfrm>
          <a:prstGeom prst="rect">
            <a:avLst/>
          </a:prstGeom>
        </p:spPr>
      </p:pic>
      <p:pic>
        <p:nvPicPr>
          <p:cNvPr id="10" name="Bildobjekt 9" descr="En bild som visar text, karta&#10;&#10;Beskrivning genererad med mycket hög exakthet">
            <a:extLst>
              <a:ext uri="{FF2B5EF4-FFF2-40B4-BE49-F238E27FC236}">
                <a16:creationId xmlns:a16="http://schemas.microsoft.com/office/drawing/2014/main" xmlns="" id="{21254429-059B-42D1-BAE4-67A8706AFC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09327"/>
            <a:ext cx="6440544" cy="4554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9800" y="536171"/>
            <a:ext cx="6248400" cy="610985"/>
          </a:xfrm>
        </p:spPr>
        <p:txBody>
          <a:bodyPr/>
          <a:lstStyle/>
          <a:p>
            <a:r>
              <a:rPr lang="sv-SE" dirty="0"/>
              <a:t>Banpreparering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159923" y="1332806"/>
            <a:ext cx="6701443" cy="4635731"/>
          </a:xfrm>
        </p:spPr>
        <p:txBody>
          <a:bodyPr/>
          <a:lstStyle/>
          <a:p>
            <a:pPr>
              <a:buNone/>
            </a:pPr>
            <a:r>
              <a:rPr lang="sv-SE" b="1" dirty="0"/>
              <a:t>Banorna stängda från kl. 22 till en timma innan första start.</a:t>
            </a:r>
          </a:p>
          <a:p>
            <a:pPr>
              <a:buNone/>
            </a:pPr>
            <a:endParaRPr lang="sv-SE" b="1" dirty="0"/>
          </a:p>
          <a:p>
            <a:pPr>
              <a:buNone/>
            </a:pPr>
            <a:r>
              <a:rPr lang="sv-SE" b="1" dirty="0"/>
              <a:t>Banor stänger 5 minuter innan första start. </a:t>
            </a:r>
          </a:p>
          <a:p>
            <a:pPr>
              <a:buNone/>
            </a:pPr>
            <a:endParaRPr lang="sv-SE" b="1" dirty="0"/>
          </a:p>
          <a:p>
            <a:pPr>
              <a:buNone/>
            </a:pPr>
            <a:endParaRPr lang="sv-SE" b="1" dirty="0"/>
          </a:p>
          <a:p>
            <a:pPr>
              <a:buNone/>
            </a:pPr>
            <a:r>
              <a:rPr lang="sv-SE" b="1" dirty="0"/>
              <a:t>Några frågor om banprepareringen?</a:t>
            </a:r>
          </a:p>
        </p:txBody>
      </p:sp>
      <p:pic>
        <p:nvPicPr>
          <p:cNvPr id="9" name="Bildobjekt 8" descr="En bild som visar clipart&#10;&#10;Beskrivning genererad med mycket hög exakthet">
            <a:extLst>
              <a:ext uri="{FF2B5EF4-FFF2-40B4-BE49-F238E27FC236}">
                <a16:creationId xmlns:a16="http://schemas.microsoft.com/office/drawing/2014/main" xmlns="" id="{DE738351-BB83-4F00-AB5F-F639CBD49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3" y="1209328"/>
            <a:ext cx="1379996" cy="38716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19CE066D-B238-448C-ADFE-FC75C717C4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3" y="1596494"/>
            <a:ext cx="714516" cy="912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9800" y="536171"/>
            <a:ext cx="6248400" cy="610985"/>
          </a:xfrm>
        </p:spPr>
        <p:txBody>
          <a:bodyPr/>
          <a:lstStyle/>
          <a:p>
            <a:r>
              <a:rPr lang="sv-SE" dirty="0"/>
              <a:t>Information från TD</a:t>
            </a:r>
          </a:p>
        </p:txBody>
      </p:sp>
      <p:pic>
        <p:nvPicPr>
          <p:cNvPr id="8" name="Bildobjekt 7" descr="En bild som visar clipart&#10;&#10;Beskrivning genererad med mycket hög exakthet">
            <a:extLst>
              <a:ext uri="{FF2B5EF4-FFF2-40B4-BE49-F238E27FC236}">
                <a16:creationId xmlns:a16="http://schemas.microsoft.com/office/drawing/2014/main" xmlns="" id="{3F12B2D6-5C75-4F72-8EAE-4548F76AC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3" y="1209328"/>
            <a:ext cx="1379996" cy="38716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3EEE107F-5B93-405F-830C-E416E6BB4A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3" y="1596494"/>
            <a:ext cx="714516" cy="91220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117035" y="1018987"/>
            <a:ext cx="614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Ind. tävling lördag</a:t>
            </a:r>
          </a:p>
          <a:p>
            <a:endParaRPr lang="sv-SE" b="1" dirty="0"/>
          </a:p>
          <a:p>
            <a:pPr marL="342900" indent="-342900">
              <a:buFontTx/>
              <a:buChar char="-"/>
            </a:pPr>
            <a:r>
              <a:rPr lang="sv-SE" b="1" dirty="0"/>
              <a:t>V-bord= banmarkering</a:t>
            </a:r>
          </a:p>
          <a:p>
            <a:pPr marL="342900" indent="-342900">
              <a:buFontTx/>
              <a:buChar char="-"/>
            </a:pPr>
            <a:r>
              <a:rPr lang="sv-SE" b="1" dirty="0"/>
              <a:t>Ur spår gäller </a:t>
            </a:r>
            <a:r>
              <a:rPr lang="sv-SE" b="1" dirty="0" smtClean="0"/>
              <a:t>343.10.1</a:t>
            </a:r>
          </a:p>
          <a:p>
            <a:pPr marL="342900" indent="-342900">
              <a:buFontTx/>
              <a:buChar char="-"/>
            </a:pPr>
            <a:r>
              <a:rPr lang="sv-SE" b="1" dirty="0"/>
              <a:t>Korridor i Elektrokapselbacken </a:t>
            </a:r>
            <a:r>
              <a:rPr lang="sv-SE" b="1" dirty="0" smtClean="0"/>
              <a:t>343.10.2</a:t>
            </a:r>
          </a:p>
          <a:p>
            <a:pPr marL="342900" indent="-342900">
              <a:buFontTx/>
              <a:buChar char="-"/>
            </a:pPr>
            <a:endParaRPr lang="sv-SE" b="1" dirty="0"/>
          </a:p>
          <a:p>
            <a:r>
              <a:rPr lang="sv-SE" b="1" dirty="0"/>
              <a:t>Stafett söndag</a:t>
            </a:r>
          </a:p>
          <a:p>
            <a:endParaRPr lang="sv-SE" b="1" dirty="0"/>
          </a:p>
          <a:p>
            <a:r>
              <a:rPr lang="sv-SE" b="1" dirty="0"/>
              <a:t>-   Byte av lagmedlemmar efter kl. 16 på       lördag, endast ok </a:t>
            </a:r>
            <a:r>
              <a:rPr lang="sv-SE" b="1" dirty="0" err="1"/>
              <a:t>pga</a:t>
            </a:r>
            <a:r>
              <a:rPr lang="sv-SE" b="1" dirty="0"/>
              <a:t> force majeure</a:t>
            </a:r>
            <a:r>
              <a:rPr lang="sv-SE" b="1" dirty="0" smtClean="0"/>
              <a:t>. Skickas till </a:t>
            </a:r>
            <a:r>
              <a:rPr lang="sv-SE" b="1" dirty="0" smtClean="0">
                <a:hlinkClick r:id="rId5"/>
              </a:rPr>
              <a:t>skidor@hallbysok.se</a:t>
            </a:r>
            <a:r>
              <a:rPr lang="sv-SE" b="1" dirty="0" smtClean="0"/>
              <a:t> </a:t>
            </a:r>
            <a:endParaRPr lang="sv-SE" b="1" dirty="0"/>
          </a:p>
          <a:p>
            <a:pPr marL="342900" indent="-342900">
              <a:buFontTx/>
              <a:buChar char="-"/>
            </a:pPr>
            <a:r>
              <a:rPr lang="sv-SE" b="1" dirty="0"/>
              <a:t>Inga coacher i start och växlingsområdet.</a:t>
            </a:r>
          </a:p>
          <a:p>
            <a:pPr marL="342900" indent="-342900">
              <a:buFontTx/>
              <a:buChar char="-"/>
            </a:pPr>
            <a:r>
              <a:rPr lang="sv-SE" b="1" dirty="0"/>
              <a:t>Korridor i Elektrokapselbacken 343.10.2</a:t>
            </a:r>
          </a:p>
          <a:p>
            <a:endParaRPr lang="sv-SE" b="1" dirty="0"/>
          </a:p>
          <a:p>
            <a:endParaRPr lang="sv-S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9800" y="536171"/>
            <a:ext cx="6248400" cy="610985"/>
          </a:xfrm>
        </p:spPr>
        <p:txBody>
          <a:bodyPr/>
          <a:lstStyle/>
          <a:p>
            <a:r>
              <a:rPr lang="sv-SE" dirty="0"/>
              <a:t>Information från SSF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159923" y="1332806"/>
            <a:ext cx="6701443" cy="463573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</p:txBody>
      </p:sp>
      <p:sp>
        <p:nvSpPr>
          <p:cNvPr id="7" name="Platshållare för sidfot 7"/>
          <p:cNvSpPr txBox="1">
            <a:spLocks/>
          </p:cNvSpPr>
          <p:nvPr/>
        </p:nvSpPr>
        <p:spPr bwMode="auto">
          <a:xfrm>
            <a:off x="3048000" y="6101542"/>
            <a:ext cx="5846617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16" charset="-128"/>
              <a:cs typeface="+mn-cs"/>
            </a:endParaRPr>
          </a:p>
        </p:txBody>
      </p:sp>
      <p:pic>
        <p:nvPicPr>
          <p:cNvPr id="8" name="Bildobjekt 7" descr="En bild som visar clipart&#10;&#10;Beskrivning genererad med mycket hög exakthet">
            <a:extLst>
              <a:ext uri="{FF2B5EF4-FFF2-40B4-BE49-F238E27FC236}">
                <a16:creationId xmlns:a16="http://schemas.microsoft.com/office/drawing/2014/main" xmlns="" id="{361C19E5-6E6B-4EE7-8ACC-0EFCD6C03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3" y="1209328"/>
            <a:ext cx="1379996" cy="38716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27CE8FE3-A2A1-4A28-8F5A-DD862B00FA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3" y="1596494"/>
            <a:ext cx="714516" cy="912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9800" y="536171"/>
            <a:ext cx="6248400" cy="610985"/>
          </a:xfrm>
        </p:spPr>
        <p:txBody>
          <a:bodyPr/>
          <a:lstStyle/>
          <a:p>
            <a:r>
              <a:rPr lang="sv-SE" dirty="0"/>
              <a:t>Dagordning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159923" y="1332806"/>
            <a:ext cx="6701443" cy="463573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Presentation av tävlingsledning, jury och SSF-representant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Tävlingsprogram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Tidsschema för tävlingarna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Väderprognos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Information om nummerlappar och lottning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Presentation av tävlingsarenan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Presentation av tävlingsbanorna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Skidtestning och uppvärmning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Banpreparering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Information från TD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Information från SSF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Information av tävlingsledningen</a:t>
            </a:r>
          </a:p>
          <a:p>
            <a:pPr>
              <a:buNone/>
            </a:pPr>
            <a:endParaRPr lang="sv-SE" b="1" dirty="0"/>
          </a:p>
          <a:p>
            <a:pPr>
              <a:buNone/>
            </a:pPr>
            <a:endParaRPr lang="sv-SE" b="1" dirty="0"/>
          </a:p>
        </p:txBody>
      </p:sp>
      <p:sp>
        <p:nvSpPr>
          <p:cNvPr id="9" name="Platshållare för sidfot 7"/>
          <p:cNvSpPr txBox="1">
            <a:spLocks/>
          </p:cNvSpPr>
          <p:nvPr/>
        </p:nvSpPr>
        <p:spPr bwMode="auto">
          <a:xfrm>
            <a:off x="3048000" y="6101542"/>
            <a:ext cx="5846617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7" name="Bildobjekt 6" descr="En bild som visar clipart&#10;&#10;Beskrivning genererad med mycket hög exakthet">
            <a:extLst>
              <a:ext uri="{FF2B5EF4-FFF2-40B4-BE49-F238E27FC236}">
                <a16:creationId xmlns:a16="http://schemas.microsoft.com/office/drawing/2014/main" xmlns="" id="{A739FD77-9E14-484D-86B5-5BF91DF1BF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3" y="1209328"/>
            <a:ext cx="1379996" cy="38716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xmlns="" id="{9F711768-1C3A-4DBE-90E6-0A9BA0EA19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3" y="1596494"/>
            <a:ext cx="714516" cy="912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9800" y="536171"/>
            <a:ext cx="6248400" cy="610985"/>
          </a:xfrm>
        </p:spPr>
        <p:txBody>
          <a:bodyPr/>
          <a:lstStyle/>
          <a:p>
            <a:r>
              <a:rPr lang="sv-SE" dirty="0"/>
              <a:t>Information från Tävlingsledningen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159923" y="1332806"/>
            <a:ext cx="6701443" cy="463573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Säkerhet- bevakning under tävlingsdagarna.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v-SE" b="1" dirty="0"/>
              <a:t>Vallatältet låses under nätterna. När tältet är låst är det även larmat.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v-SE" b="1" dirty="0"/>
              <a:t>Tillfartsvägen till Hallbystugan stängs mellan 23.00-05.30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v-SE" b="1" dirty="0" err="1"/>
              <a:t>Rondering</a:t>
            </a:r>
            <a:r>
              <a:rPr lang="sv-SE" b="1" dirty="0"/>
              <a:t> av Hallby funktionärer.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v-SE" b="1" dirty="0"/>
              <a:t>Polisen kommer att ha en förstärkt bevakning under tävlingsdygnen.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</p:txBody>
      </p:sp>
      <p:sp>
        <p:nvSpPr>
          <p:cNvPr id="7" name="Platshållare för sidfot 7"/>
          <p:cNvSpPr txBox="1">
            <a:spLocks/>
          </p:cNvSpPr>
          <p:nvPr/>
        </p:nvSpPr>
        <p:spPr bwMode="auto">
          <a:xfrm>
            <a:off x="3048000" y="6101542"/>
            <a:ext cx="5846617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16" charset="-128"/>
              <a:cs typeface="+mn-cs"/>
            </a:endParaRPr>
          </a:p>
        </p:txBody>
      </p:sp>
      <p:pic>
        <p:nvPicPr>
          <p:cNvPr id="8" name="Bildobjekt 7" descr="En bild som visar clipart&#10;&#10;Beskrivning genererad med mycket hög exakthet">
            <a:extLst>
              <a:ext uri="{FF2B5EF4-FFF2-40B4-BE49-F238E27FC236}">
                <a16:creationId xmlns:a16="http://schemas.microsoft.com/office/drawing/2014/main" xmlns="" id="{DDDF86C0-7662-4537-8929-237AAE14F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3" y="1209328"/>
            <a:ext cx="1379996" cy="38716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FAE864CB-87B8-40C2-9F3F-01C253932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3" y="1596494"/>
            <a:ext cx="714516" cy="912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95286" y="2485571"/>
            <a:ext cx="6248400" cy="1143000"/>
          </a:xfrm>
        </p:spPr>
        <p:txBody>
          <a:bodyPr/>
          <a:lstStyle/>
          <a:p>
            <a:pPr algn="ctr"/>
            <a:r>
              <a:rPr lang="sv-SE" dirty="0"/>
              <a:t>Tack för att ni lyssnat. Lycka till!</a:t>
            </a:r>
          </a:p>
        </p:txBody>
      </p:sp>
      <p:sp>
        <p:nvSpPr>
          <p:cNvPr id="6" name="Platshållare för sidfot 7"/>
          <p:cNvSpPr txBox="1">
            <a:spLocks/>
          </p:cNvSpPr>
          <p:nvPr/>
        </p:nvSpPr>
        <p:spPr bwMode="auto">
          <a:xfrm>
            <a:off x="3048000" y="6101542"/>
            <a:ext cx="5846617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7" name="Bildobjekt 6" descr="En bild som visar clipart&#10;&#10;Beskrivning genererad med mycket hög exakthet">
            <a:extLst>
              <a:ext uri="{FF2B5EF4-FFF2-40B4-BE49-F238E27FC236}">
                <a16:creationId xmlns:a16="http://schemas.microsoft.com/office/drawing/2014/main" xmlns="" id="{852C169C-427F-4CC0-AE5A-0FCA99573A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3" y="1209328"/>
            <a:ext cx="1379996" cy="38716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xmlns="" id="{D9961F8D-6E62-4B5A-AB7C-FD0007DA26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3" y="1596494"/>
            <a:ext cx="714516" cy="912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26936" y="538282"/>
            <a:ext cx="7228379" cy="475904"/>
          </a:xfrm>
        </p:spPr>
        <p:txBody>
          <a:bodyPr/>
          <a:lstStyle/>
          <a:p>
            <a:r>
              <a:rPr lang="sv-SE" sz="2000" b="1" dirty="0"/>
              <a:t>Presentation av tävlingsledning, jury och SSF-representant</a:t>
            </a:r>
          </a:p>
        </p:txBody>
      </p:sp>
      <p:sp>
        <p:nvSpPr>
          <p:cNvPr id="13" name="ZoneTexte 7"/>
          <p:cNvSpPr txBox="1">
            <a:spLocks noChangeArrowheads="1"/>
          </p:cNvSpPr>
          <p:nvPr/>
        </p:nvSpPr>
        <p:spPr bwMode="auto">
          <a:xfrm>
            <a:off x="2207941" y="3553337"/>
            <a:ext cx="65019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itchFamily="34" charset="0"/>
                <a:cs typeface="Arial" pitchFamily="34" charset="0"/>
              </a:rPr>
              <a:t>JURY:</a:t>
            </a:r>
          </a:p>
          <a:p>
            <a:pPr lvl="2"/>
            <a:r>
              <a:rPr lang="en-US" sz="1800" b="1" dirty="0">
                <a:latin typeface="Arial" pitchFamily="34" charset="0"/>
                <a:cs typeface="Arial" pitchFamily="34" charset="0"/>
              </a:rPr>
              <a:t>TD: 			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Annika </a:t>
            </a:r>
            <a:r>
              <a:rPr lang="en-US" sz="1800" b="1" i="1" dirty="0" err="1">
                <a:latin typeface="Arial" pitchFamily="34" charset="0"/>
                <a:cs typeface="Arial" pitchFamily="34" charset="0"/>
              </a:rPr>
              <a:t>Dahlman</a:t>
            </a:r>
            <a:endParaRPr lang="en-US" sz="1800" b="1" i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800" b="1" dirty="0">
                <a:latin typeface="Arial" pitchFamily="34" charset="0"/>
                <a:cs typeface="Arial" pitchFamily="34" charset="0"/>
              </a:rPr>
              <a:t>Ass.TD: 		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Björn </a:t>
            </a:r>
            <a:r>
              <a:rPr lang="en-US" sz="1800" b="1" i="1" dirty="0" err="1">
                <a:latin typeface="Arial" pitchFamily="34" charset="0"/>
                <a:cs typeface="Arial" pitchFamily="34" charset="0"/>
              </a:rPr>
              <a:t>Westerström</a:t>
            </a:r>
            <a:endParaRPr lang="en-US" sz="1800" b="1" i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800" b="1" dirty="0" err="1">
                <a:latin typeface="Arial" pitchFamily="34" charset="0"/>
                <a:cs typeface="Arial" pitchFamily="34" charset="0"/>
              </a:rPr>
              <a:t>Tävlingsledare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:		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Krister Rosjö</a:t>
            </a:r>
          </a:p>
          <a:p>
            <a:pPr lvl="2"/>
            <a:endParaRPr lang="en-US" sz="1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221093" y="1062409"/>
            <a:ext cx="6248400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TÄVLINGSLEDNING</a:t>
            </a:r>
          </a:p>
          <a:p>
            <a:pPr lvl="2"/>
            <a:r>
              <a:rPr lang="en-US" sz="1800" b="1" dirty="0" err="1">
                <a:latin typeface="Arial" pitchFamily="34" charset="0"/>
                <a:cs typeface="Arial" pitchFamily="34" charset="0"/>
              </a:rPr>
              <a:t>Tävlingsledare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:	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Krister Rosjö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en-US" sz="1800" b="1" dirty="0" err="1">
                <a:latin typeface="Arial" pitchFamily="34" charset="0"/>
                <a:cs typeface="Arial" pitchFamily="34" charset="0"/>
              </a:rPr>
              <a:t>Banchef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:		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Johan Lind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en-US" sz="1800" b="1" dirty="0" err="1">
                <a:latin typeface="Arial" pitchFamily="34" charset="0"/>
                <a:cs typeface="Arial" pitchFamily="34" charset="0"/>
              </a:rPr>
              <a:t>Tidtagning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:		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EQ- timing </a:t>
            </a:r>
          </a:p>
          <a:p>
            <a:pPr lvl="2"/>
            <a:r>
              <a:rPr lang="en-US" sz="1800" b="1" dirty="0">
                <a:latin typeface="Arial" pitchFamily="34" charset="0"/>
                <a:cs typeface="Arial" pitchFamily="34" charset="0"/>
              </a:rPr>
              <a:t>Speaker:		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Tomas Pettersson- 			</a:t>
            </a:r>
            <a:r>
              <a:rPr lang="en-US" sz="1800" b="1" i="1" dirty="0" err="1">
                <a:latin typeface="Arial" pitchFamily="34" charset="0"/>
                <a:cs typeface="Arial" pitchFamily="34" charset="0"/>
              </a:rPr>
              <a:t>Hjelmqvist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, Ola 				Gustavsson</a:t>
            </a:r>
          </a:p>
          <a:p>
            <a:pPr lvl="2"/>
            <a:r>
              <a:rPr lang="en-US" sz="1800" b="1" dirty="0">
                <a:latin typeface="Arial" pitchFamily="34" charset="0"/>
                <a:cs typeface="Arial" pitchFamily="34" charset="0"/>
              </a:rPr>
              <a:t>Chef web:		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Ulf Björkman</a:t>
            </a:r>
          </a:p>
          <a:p>
            <a:pPr lvl="2"/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dobjekt 8" descr="En bild som visar clipart&#10;&#10;Beskrivning genererad med mycket hög exakthet">
            <a:extLst>
              <a:ext uri="{FF2B5EF4-FFF2-40B4-BE49-F238E27FC236}">
                <a16:creationId xmlns:a16="http://schemas.microsoft.com/office/drawing/2014/main" xmlns="" id="{A009934E-AA10-418E-9660-4635B7031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8" y="1386385"/>
            <a:ext cx="1379996" cy="38716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A87CEC02-4595-40F7-A5C3-742F0E6928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8" y="1894351"/>
            <a:ext cx="714516" cy="912205"/>
          </a:xfrm>
          <a:prstGeom prst="rect">
            <a:avLst/>
          </a:prstGeom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2249856" y="5242437"/>
            <a:ext cx="6501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itchFamily="34" charset="0"/>
                <a:cs typeface="Arial" pitchFamily="34" charset="0"/>
              </a:rPr>
              <a:t>SSF:</a:t>
            </a:r>
          </a:p>
          <a:p>
            <a:pPr lvl="2"/>
            <a:r>
              <a:rPr lang="en-US" sz="1800" b="1" dirty="0" err="1">
                <a:latin typeface="Arial" pitchFamily="34" charset="0"/>
                <a:cs typeface="Arial" pitchFamily="34" charset="0"/>
              </a:rPr>
              <a:t>Tävlingskordinator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: 	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Ludvig Remb</a:t>
            </a:r>
          </a:p>
          <a:p>
            <a:pPr lvl="2"/>
            <a:endParaRPr lang="en-US" sz="1800" b="1" i="1" dirty="0">
              <a:latin typeface="Arial" pitchFamily="34" charset="0"/>
              <a:cs typeface="Arial" pitchFamily="34" charset="0"/>
            </a:endParaRPr>
          </a:p>
          <a:p>
            <a:pPr lvl="2"/>
            <a:endParaRPr lang="en-US" sz="1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9800" y="536171"/>
            <a:ext cx="6248400" cy="610985"/>
          </a:xfrm>
        </p:spPr>
        <p:txBody>
          <a:bodyPr/>
          <a:lstStyle/>
          <a:p>
            <a:r>
              <a:rPr lang="sv-SE" dirty="0"/>
              <a:t>Tävlingsprogram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159923" y="1332806"/>
            <a:ext cx="6701443" cy="463573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14 februari, masstart klassisk stil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15 februari sprint klassisk stil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17 februari distans fristil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18 februari stafett fristil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Lagledarmöten 13 februari (masstart), 14 februari (sprint) och 16 februari (distans och stafett). Kl. 18.30 RC-</a:t>
            </a:r>
            <a:r>
              <a:rPr lang="sv-SE" b="1" dirty="0" err="1"/>
              <a:t>hotel</a:t>
            </a: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Prisutdelning vid Hallbystugan efter avslutad tävling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Kamratmiddag 15 februari. Kl. 18.00.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</p:txBody>
      </p:sp>
      <p:sp>
        <p:nvSpPr>
          <p:cNvPr id="7" name="Platshållare för sidfot 7"/>
          <p:cNvSpPr txBox="1">
            <a:spLocks/>
          </p:cNvSpPr>
          <p:nvPr/>
        </p:nvSpPr>
        <p:spPr bwMode="auto">
          <a:xfrm>
            <a:off x="3048000" y="6101542"/>
            <a:ext cx="5846617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16" charset="-128"/>
              <a:cs typeface="+mn-cs"/>
            </a:endParaRPr>
          </a:p>
        </p:txBody>
      </p:sp>
      <p:pic>
        <p:nvPicPr>
          <p:cNvPr id="8" name="Bildobjekt 7" descr="En bild som visar clipart&#10;&#10;Beskrivning genererad med mycket hög exakthet">
            <a:extLst>
              <a:ext uri="{FF2B5EF4-FFF2-40B4-BE49-F238E27FC236}">
                <a16:creationId xmlns:a16="http://schemas.microsoft.com/office/drawing/2014/main" xmlns="" id="{51931615-DD17-48F4-8E26-8D788D0CE0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3" y="1209328"/>
            <a:ext cx="1379996" cy="38716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ECBE7301-4A0D-4176-AFC0-45C4F57DFF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3" y="1596494"/>
            <a:ext cx="714516" cy="912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9800" y="536171"/>
            <a:ext cx="6248400" cy="610985"/>
          </a:xfrm>
        </p:spPr>
        <p:txBody>
          <a:bodyPr/>
          <a:lstStyle/>
          <a:p>
            <a:r>
              <a:rPr lang="sv-SE" dirty="0"/>
              <a:t>Översikt av tävlingsorten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159923" y="1332806"/>
            <a:ext cx="6701443" cy="463573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</p:txBody>
      </p:sp>
      <p:sp>
        <p:nvSpPr>
          <p:cNvPr id="7" name="Platshållare för sidfot 7"/>
          <p:cNvSpPr txBox="1">
            <a:spLocks/>
          </p:cNvSpPr>
          <p:nvPr/>
        </p:nvSpPr>
        <p:spPr bwMode="auto">
          <a:xfrm>
            <a:off x="3048000" y="6101542"/>
            <a:ext cx="5846617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16" charset="-128"/>
              <a:cs typeface="+mn-cs"/>
            </a:endParaRPr>
          </a:p>
        </p:txBody>
      </p:sp>
      <p:pic>
        <p:nvPicPr>
          <p:cNvPr id="8" name="Bildobjekt 7" descr="En bild som visar clipart&#10;&#10;Beskrivning genererad med mycket hög exakthet">
            <a:extLst>
              <a:ext uri="{FF2B5EF4-FFF2-40B4-BE49-F238E27FC236}">
                <a16:creationId xmlns:a16="http://schemas.microsoft.com/office/drawing/2014/main" xmlns="" id="{7474EAA2-6E36-4C83-AFC1-EC7BB8065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3" y="1209328"/>
            <a:ext cx="1379996" cy="38716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6F14E6BD-6202-4214-A4F7-988724B316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3" y="1596494"/>
            <a:ext cx="714516" cy="912205"/>
          </a:xfrm>
          <a:prstGeom prst="rect">
            <a:avLst/>
          </a:prstGeom>
        </p:spPr>
      </p:pic>
      <p:pic>
        <p:nvPicPr>
          <p:cNvPr id="5" name="Bildobjekt 4" descr="Skärmurklipp">
            <a:extLst>
              <a:ext uri="{FF2B5EF4-FFF2-40B4-BE49-F238E27FC236}">
                <a16:creationId xmlns:a16="http://schemas.microsoft.com/office/drawing/2014/main" xmlns="" id="{FE25377E-3AAA-483C-B95D-AF17DD0E8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23" y="1209328"/>
            <a:ext cx="6298277" cy="3532337"/>
          </a:xfrm>
          <a:prstGeom prst="rect">
            <a:avLst/>
          </a:prstGeom>
        </p:spPr>
      </p:pic>
      <p:sp>
        <p:nvSpPr>
          <p:cNvPr id="11" name="Ellips 10">
            <a:extLst>
              <a:ext uri="{FF2B5EF4-FFF2-40B4-BE49-F238E27FC236}">
                <a16:creationId xmlns:a16="http://schemas.microsoft.com/office/drawing/2014/main" xmlns="" id="{8547D8E5-CD7F-40A2-871E-A6397A11D06E}"/>
              </a:ext>
            </a:extLst>
          </p:cNvPr>
          <p:cNvSpPr/>
          <p:nvPr/>
        </p:nvSpPr>
        <p:spPr bwMode="auto">
          <a:xfrm>
            <a:off x="3048000" y="2281561"/>
            <a:ext cx="201227" cy="12428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xmlns="" id="{E876BBCB-55B3-4EFC-9F76-A681735C2261}"/>
              </a:ext>
            </a:extLst>
          </p:cNvPr>
          <p:cNvSpPr/>
          <p:nvPr/>
        </p:nvSpPr>
        <p:spPr>
          <a:xfrm>
            <a:off x="2209800" y="1955026"/>
            <a:ext cx="1220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Hallbystugan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xmlns="" id="{1194B780-F4C9-43B1-A3F2-8E778F371D31}"/>
              </a:ext>
            </a:extLst>
          </p:cNvPr>
          <p:cNvSpPr/>
          <p:nvPr/>
        </p:nvSpPr>
        <p:spPr bwMode="auto">
          <a:xfrm>
            <a:off x="8083685" y="1892882"/>
            <a:ext cx="201227" cy="12428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xmlns="" id="{1A8EB45D-4B3E-47CD-92FD-9A7E2C317315}"/>
              </a:ext>
            </a:extLst>
          </p:cNvPr>
          <p:cNvSpPr/>
          <p:nvPr/>
        </p:nvSpPr>
        <p:spPr>
          <a:xfrm>
            <a:off x="7292707" y="1622007"/>
            <a:ext cx="891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RC-</a:t>
            </a:r>
            <a:r>
              <a:rPr lang="sv-SE" sz="1400" dirty="0" err="1"/>
              <a:t>hotel</a:t>
            </a:r>
            <a:endParaRPr lang="sv-S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9800" y="536171"/>
            <a:ext cx="6248400" cy="610985"/>
          </a:xfrm>
        </p:spPr>
        <p:txBody>
          <a:bodyPr/>
          <a:lstStyle/>
          <a:p>
            <a:r>
              <a:rPr lang="sv-SE" dirty="0"/>
              <a:t>Tidsschema för tävlingarna lördag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159923" y="1332806"/>
            <a:ext cx="6701443" cy="463573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</p:txBody>
      </p:sp>
      <p:pic>
        <p:nvPicPr>
          <p:cNvPr id="8" name="Bildobjekt 7" descr="En bild som visar clipart&#10;&#10;Beskrivning genererad med mycket hög exakthet">
            <a:extLst>
              <a:ext uri="{FF2B5EF4-FFF2-40B4-BE49-F238E27FC236}">
                <a16:creationId xmlns:a16="http://schemas.microsoft.com/office/drawing/2014/main" xmlns="" id="{26889452-ACBA-40B4-8048-6FAA32FB0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3" y="1209328"/>
            <a:ext cx="1379996" cy="38716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07BC5E39-4FD9-46CB-868C-AA2A51443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2" y="1596494"/>
            <a:ext cx="714516" cy="912205"/>
          </a:xfrm>
          <a:prstGeom prst="rect">
            <a:avLst/>
          </a:prstGeom>
        </p:spPr>
      </p:pic>
      <p:pic>
        <p:nvPicPr>
          <p:cNvPr id="6" name="Bildobjekt 5" descr="Skärmurklipp">
            <a:extLst>
              <a:ext uri="{FF2B5EF4-FFF2-40B4-BE49-F238E27FC236}">
                <a16:creationId xmlns:a16="http://schemas.microsoft.com/office/drawing/2014/main" xmlns="" id="{C7DDFCA6-9E95-4F19-A7B8-1DF3376E49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23" y="1402911"/>
            <a:ext cx="5668166" cy="847843"/>
          </a:xfrm>
          <a:prstGeom prst="rect">
            <a:avLst/>
          </a:prstGeom>
        </p:spPr>
      </p:pic>
      <p:pic>
        <p:nvPicPr>
          <p:cNvPr id="11" name="Bildobjekt 10" descr="Skärmurklipp">
            <a:extLst>
              <a:ext uri="{FF2B5EF4-FFF2-40B4-BE49-F238E27FC236}">
                <a16:creationId xmlns:a16="http://schemas.microsoft.com/office/drawing/2014/main" xmlns="" id="{314C5427-7CB4-44CE-9F92-811E9C25DA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23920"/>
            <a:ext cx="5642741" cy="2383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9800" y="536171"/>
            <a:ext cx="6248400" cy="610985"/>
          </a:xfrm>
        </p:spPr>
        <p:txBody>
          <a:bodyPr/>
          <a:lstStyle/>
          <a:p>
            <a:r>
              <a:rPr lang="sv-SE" dirty="0"/>
              <a:t>Tidsschema för tävlingarna söndag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159923" y="1332806"/>
            <a:ext cx="6701443" cy="463573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</p:txBody>
      </p:sp>
      <p:pic>
        <p:nvPicPr>
          <p:cNvPr id="8" name="Bildobjekt 7" descr="En bild som visar clipart&#10;&#10;Beskrivning genererad med mycket hög exakthet">
            <a:extLst>
              <a:ext uri="{FF2B5EF4-FFF2-40B4-BE49-F238E27FC236}">
                <a16:creationId xmlns:a16="http://schemas.microsoft.com/office/drawing/2014/main" xmlns="" id="{26889452-ACBA-40B4-8048-6FAA32FB0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3" y="1209328"/>
            <a:ext cx="1379996" cy="38716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07BC5E39-4FD9-46CB-868C-AA2A51443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2" y="1596494"/>
            <a:ext cx="714516" cy="912205"/>
          </a:xfrm>
          <a:prstGeom prst="rect">
            <a:avLst/>
          </a:prstGeom>
        </p:spPr>
      </p:pic>
      <p:pic>
        <p:nvPicPr>
          <p:cNvPr id="5" name="Bildobjekt 4" descr="Skärmurklipp">
            <a:extLst>
              <a:ext uri="{FF2B5EF4-FFF2-40B4-BE49-F238E27FC236}">
                <a16:creationId xmlns:a16="http://schemas.microsoft.com/office/drawing/2014/main" xmlns="" id="{29889CF4-976C-4247-858D-8F1B753940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96494"/>
            <a:ext cx="5620534" cy="847843"/>
          </a:xfrm>
          <a:prstGeom prst="rect">
            <a:avLst/>
          </a:prstGeom>
        </p:spPr>
      </p:pic>
      <p:pic>
        <p:nvPicPr>
          <p:cNvPr id="10" name="Bildobjekt 9" descr="Skärmurklipp">
            <a:extLst>
              <a:ext uri="{FF2B5EF4-FFF2-40B4-BE49-F238E27FC236}">
                <a16:creationId xmlns:a16="http://schemas.microsoft.com/office/drawing/2014/main" xmlns="" id="{4F9C0FDA-F2A5-498C-A480-0846C0948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51" y="2508699"/>
            <a:ext cx="5630061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9800" y="536171"/>
            <a:ext cx="6248400" cy="610985"/>
          </a:xfrm>
        </p:spPr>
        <p:txBody>
          <a:bodyPr/>
          <a:lstStyle/>
          <a:p>
            <a:r>
              <a:rPr lang="sv-SE" dirty="0"/>
              <a:t>Väderprognos</a:t>
            </a:r>
          </a:p>
        </p:txBody>
      </p:sp>
      <p:pic>
        <p:nvPicPr>
          <p:cNvPr id="8" name="Bildobjekt 7" descr="En bild som visar clipart&#10;&#10;Beskrivning genererad med mycket hög exakthet">
            <a:extLst>
              <a:ext uri="{FF2B5EF4-FFF2-40B4-BE49-F238E27FC236}">
                <a16:creationId xmlns:a16="http://schemas.microsoft.com/office/drawing/2014/main" xmlns="" id="{E7D5A7A5-480B-4E02-9308-0B2F219618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3" y="1209328"/>
            <a:ext cx="1379996" cy="38716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95F325B0-D90B-4F1A-9B61-30231BE6A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3" y="1596494"/>
            <a:ext cx="714516" cy="912205"/>
          </a:xfrm>
          <a:prstGeom prst="rect">
            <a:avLst/>
          </a:prstGeom>
        </p:spPr>
      </p:pic>
      <p:pic>
        <p:nvPicPr>
          <p:cNvPr id="4" name="Bildobjekt 3" descr="Skärmurklipp">
            <a:extLst>
              <a:ext uri="{FF2B5EF4-FFF2-40B4-BE49-F238E27FC236}">
                <a16:creationId xmlns:a16="http://schemas.microsoft.com/office/drawing/2014/main" xmlns="" id="{1F33C06F-70F3-4AF8-A8FC-84E8859EB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3" y="2726529"/>
            <a:ext cx="7979767" cy="2822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09800" y="536171"/>
            <a:ext cx="6248400" cy="610985"/>
          </a:xfrm>
        </p:spPr>
        <p:txBody>
          <a:bodyPr/>
          <a:lstStyle/>
          <a:p>
            <a:r>
              <a:rPr lang="sv-SE" dirty="0"/>
              <a:t>Information om nummerlappar och lottning lördag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159923" y="1332806"/>
            <a:ext cx="6701443" cy="463573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Nummerlappar hämtas klubbvis i tävlingsexpedition.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b="1" dirty="0"/>
              <a:t>SM-lottning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b="1" dirty="0"/>
          </a:p>
        </p:txBody>
      </p:sp>
      <p:pic>
        <p:nvPicPr>
          <p:cNvPr id="8" name="Bildobjekt 7" descr="En bild som visar clipart&#10;&#10;Beskrivning genererad med mycket hög exakthet">
            <a:extLst>
              <a:ext uri="{FF2B5EF4-FFF2-40B4-BE49-F238E27FC236}">
                <a16:creationId xmlns:a16="http://schemas.microsoft.com/office/drawing/2014/main" xmlns="" id="{F704EAAA-D31C-4E9B-A09D-342C99867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3" y="1209328"/>
            <a:ext cx="1379996" cy="38716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3DE09434-8A36-4417-82AE-9CEDBED33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3" y="1596494"/>
            <a:ext cx="714516" cy="912205"/>
          </a:xfrm>
          <a:prstGeom prst="rect">
            <a:avLst/>
          </a:prstGeom>
        </p:spPr>
      </p:pic>
      <p:pic>
        <p:nvPicPr>
          <p:cNvPr id="5" name="Bildobjekt 4" descr="Skärmurklipp">
            <a:extLst>
              <a:ext uri="{FF2B5EF4-FFF2-40B4-BE49-F238E27FC236}">
                <a16:creationId xmlns:a16="http://schemas.microsoft.com/office/drawing/2014/main" xmlns="" id="{27AEB0A1-3C5E-4C79-94FC-426C1FB8D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23" y="2619664"/>
            <a:ext cx="6296904" cy="2905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Vattenfall &amp; SSF">
      <a:dk1>
        <a:srgbClr val="000000"/>
      </a:dk1>
      <a:lt1>
        <a:srgbClr val="FFFFFF"/>
      </a:lt1>
      <a:dk2>
        <a:srgbClr val="003399"/>
      </a:dk2>
      <a:lt2>
        <a:srgbClr val="FFFF00"/>
      </a:lt2>
      <a:accent1>
        <a:srgbClr val="CC9900"/>
      </a:accent1>
      <a:accent2>
        <a:srgbClr val="333333"/>
      </a:accent2>
      <a:accent3>
        <a:srgbClr val="5F5F5F"/>
      </a:accent3>
      <a:accent4>
        <a:srgbClr val="969696"/>
      </a:accent4>
      <a:accent5>
        <a:srgbClr val="DDDDDD"/>
      </a:accent5>
      <a:accent6>
        <a:srgbClr val="EAEAEA"/>
      </a:accent6>
      <a:hlink>
        <a:srgbClr val="000000"/>
      </a:hlink>
      <a:folHlink>
        <a:srgbClr val="0000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999999"/>
        </a:dk2>
        <a:lt2>
          <a:srgbClr val="CCCCCC"/>
        </a:lt2>
        <a:accent1>
          <a:srgbClr val="003399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E700"/>
        </a:accent6>
        <a:hlink>
          <a:srgbClr val="CC99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620</Words>
  <Application>Microsoft Office PowerPoint</Application>
  <PresentationFormat>Bildspel på skärmen (4:3)</PresentationFormat>
  <Paragraphs>142</Paragraphs>
  <Slides>21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4" baseType="lpstr">
      <vt:lpstr>ＭＳ Ｐゴシック</vt:lpstr>
      <vt:lpstr>Arial</vt:lpstr>
      <vt:lpstr>Blank Presentation</vt:lpstr>
      <vt:lpstr>JSM Distans och Stafett</vt:lpstr>
      <vt:lpstr>Dagordning</vt:lpstr>
      <vt:lpstr>Presentation av tävlingsledning, jury och SSF-representant</vt:lpstr>
      <vt:lpstr>Tävlingsprogram</vt:lpstr>
      <vt:lpstr>Översikt av tävlingsorten</vt:lpstr>
      <vt:lpstr>Tidsschema för tävlingarna lördag</vt:lpstr>
      <vt:lpstr>Tidsschema för tävlingarna söndag</vt:lpstr>
      <vt:lpstr>Väderprognos</vt:lpstr>
      <vt:lpstr>Information om nummerlappar och lottning lördag</vt:lpstr>
      <vt:lpstr>Information om nummerlappar och lottning söndag</vt:lpstr>
      <vt:lpstr>Presentation av tävlingsarenan</vt:lpstr>
      <vt:lpstr>Presentation av skidstadion lördag</vt:lpstr>
      <vt:lpstr>Presentation av skidstadion söndag</vt:lpstr>
      <vt:lpstr>Presentation av tävlingsbanorna</vt:lpstr>
      <vt:lpstr>Presentation av tävlingsbanorna</vt:lpstr>
      <vt:lpstr>Skidtestning och uppvärmning</vt:lpstr>
      <vt:lpstr>Banpreparering</vt:lpstr>
      <vt:lpstr>Information från TD</vt:lpstr>
      <vt:lpstr>Information från SSF</vt:lpstr>
      <vt:lpstr>Information från Tävlingsledningen</vt:lpstr>
      <vt:lpstr>Tack för att ni lyssnat. Lycka till!</vt:lpstr>
    </vt:vector>
  </TitlesOfParts>
  <Company>Essen International 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Lagledarmöte Team Sportia Cup  och Scandic Cup</dc:title>
  <dc:creator>Jonas Nilsson</dc:creator>
  <cp:lastModifiedBy>Krister Rosjö</cp:lastModifiedBy>
  <cp:revision>115</cp:revision>
  <dcterms:created xsi:type="dcterms:W3CDTF">2007-10-15T12:27:16Z</dcterms:created>
  <dcterms:modified xsi:type="dcterms:W3CDTF">2018-02-16T17:51:21Z</dcterms:modified>
</cp:coreProperties>
</file>